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authors.xml" ContentType="application/vnd.ms-powerpoint.author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7" r:id="rId1"/>
    <p:sldMasterId id="2147483813" r:id="rId2"/>
  </p:sldMasterIdLst>
  <p:notesMasterIdLst>
    <p:notesMasterId r:id="rId9"/>
  </p:notesMasterIdLst>
  <p:sldIdLst>
    <p:sldId id="329" r:id="rId3"/>
    <p:sldId id="335" r:id="rId4"/>
    <p:sldId id="336" r:id="rId5"/>
    <p:sldId id="337" r:id="rId6"/>
    <p:sldId id="339" r:id="rId7"/>
    <p:sldId id="340" r:id="rId8"/>
  </p:sldIdLst>
  <p:sldSz cx="9144000" cy="5143500" type="screen16x9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OPÉRATEURS" id="{0B896E98-F45E-4768-8620-EDDF394BE181}">
          <p14:sldIdLst>
            <p14:sldId id="329"/>
            <p14:sldId id="335"/>
            <p14:sldId id="336"/>
            <p14:sldId id="337"/>
            <p14:sldId id="339"/>
            <p14:sldId id="340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orient="horz" pos="191">
          <p15:clr>
            <a:srgbClr val="A4A3A4"/>
          </p15:clr>
        </p15:guide>
        <p15:guide id="3" orient="horz" pos="854">
          <p15:clr>
            <a:srgbClr val="A4A3A4"/>
          </p15:clr>
        </p15:guide>
        <p15:guide id="4" orient="horz" pos="821">
          <p15:clr>
            <a:srgbClr val="A4A3A4"/>
          </p15:clr>
        </p15:guide>
        <p15:guide id="5" orient="horz" pos="3049">
          <p15:clr>
            <a:srgbClr val="A4A3A4"/>
          </p15:clr>
        </p15:guide>
        <p15:guide id="6" orient="horz" pos="3151">
          <p15:clr>
            <a:srgbClr val="A4A3A4"/>
          </p15:clr>
        </p15:guide>
        <p15:guide id="7" pos="2880">
          <p15:clr>
            <a:srgbClr val="A4A3A4"/>
          </p15:clr>
        </p15:guide>
        <p15:guide id="8" pos="476">
          <p15:clr>
            <a:srgbClr val="A4A3A4"/>
          </p15:clr>
        </p15:guide>
        <p15:guide id="9" pos="5193">
          <p15:clr>
            <a:srgbClr val="A4A3A4"/>
          </p15:clr>
        </p15:guide>
        <p15:guide id="10" pos="5465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C1229C0E-6F86-6DE0-9535-A01E9B1FB968}" name="Jonathan Renault" initials="JR" userId="S::jrenault@ignf.onmicrosoft.com::9da1a404-1506-42e7-8a44-155aff703ed7" providerId="AD"/>
  <p188:author id="{E3EAC16D-E71F-5BB6-9C4B-4215799187D3}" name="Laurent Delgado" initials="LD" userId="S::ldelgado@ignf.onmicrosoft.com::9b87e6bf-2490-45a5-b393-658434434150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074FBF6-605D-4418-B36B-C11B41D14E9B}" v="13" dt="2022-10-06T09:25:11.911"/>
    <p1510:client id="{33626527-0CB1-403C-9309-CD6A4D7B4606}" v="159" dt="2022-10-06T11:02:03.859"/>
    <p1510:client id="{3739CAFD-1ADC-4C3C-B00B-850827B98E05}" v="45" dt="2022-10-26T06:14:45.136"/>
    <p1510:client id="{3B1308E8-DB2F-4DEF-96D6-5D083E0B88B2}" v="86" dt="2022-10-11T11:47:54.352"/>
    <p1510:client id="{42D972EA-52C8-4B3D-9609-EF0051302EE5}" v="43" dt="2022-10-25T09:36:19.200"/>
    <p1510:client id="{4B9DD9A3-3726-4A50-84BF-10C397391AFE}" v="2" dt="2022-10-25T08:35:08.435"/>
    <p1510:client id="{6B85FD03-BC0F-476D-A9F2-194B40058939}" v="26" dt="2022-10-18T05:43:03.473"/>
    <p1510:client id="{7120C5B4-3AB3-4A24-886E-F56550710A80}" v="1" dt="2022-10-27T09:39:38.106"/>
    <p1510:client id="{766DAEFA-6A0F-49FF-9C94-76D815A427D1}" v="6" dt="2022-10-25T09:50:00.532"/>
    <p1510:client id="{7F4FDA0C-B4C1-4A58-913C-9DA11CC83FCD}" v="147" dt="2022-10-25T08:17:41.156"/>
    <p1510:client id="{7F5E2D59-5A96-44B5-8DE0-7AD283EABD80}" v="13" dt="2022-10-27T17:45:56.661"/>
    <p1510:client id="{881B00F8-3395-468C-9AB1-351C7B8EFF60}" v="4" dt="2022-10-24T07:55:46.691"/>
    <p1510:client id="{A03A0AAA-A283-48E0-AC50-B59C1BA093C9}" v="62" dt="2022-10-14T08:52:48.758"/>
    <p1510:client id="{A4B00FFD-ACE7-46FD-8FDF-B0E7FC7174AE}" v="31" dt="2022-10-06T12:54:32.662"/>
    <p1510:client id="{BAE7316D-885D-42CB-BEF9-E7A726FF7DBD}" v="71" dt="2022-10-19T07:49:37.194"/>
    <p1510:client id="{D6853D70-8F08-4BEC-B54C-25CDEA2FFCBD}" v="13" dt="2022-10-25T09:40:14.532"/>
    <p1510:client id="{E1BECC7E-7D84-4C55-8088-5F567DD2C394}" v="93" dt="2022-10-06T09:22:52.070"/>
    <p1510:client id="{E5B74083-4B8F-4259-B5A0-7568829CEB00}" v="43" dt="2022-10-11T07:33:52.38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-1037" y="-235"/>
      </p:cViewPr>
      <p:guideLst>
        <p:guide orient="horz" pos="1620"/>
        <p:guide orient="horz" pos="191"/>
        <p:guide orient="horz" pos="854"/>
        <p:guide orient="horz" pos="821"/>
        <p:guide orient="horz" pos="3049"/>
        <p:guide orient="horz" pos="3151"/>
        <p:guide pos="2880"/>
        <p:guide pos="476"/>
        <p:guide pos="5193"/>
        <p:guide pos="546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microsoft.com/office/2018/10/relationships/authors" Target="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Olivia SEDANT" userId="S::osedant@ignf.onmicrosoft.com::beaa158c-17b1-46e2-ada0-22c25229f02b" providerId="AD" clId="Web-{D6853D70-8F08-4BEC-B54C-25CDEA2FFCBD}"/>
    <pc:docChg chg="modSld">
      <pc:chgData name="Olivia SEDANT" userId="S::osedant@ignf.onmicrosoft.com::beaa158c-17b1-46e2-ada0-22c25229f02b" providerId="AD" clId="Web-{D6853D70-8F08-4BEC-B54C-25CDEA2FFCBD}" dt="2022-10-25T09:40:14.392" v="11" actId="20577"/>
      <pc:docMkLst>
        <pc:docMk/>
      </pc:docMkLst>
      <pc:sldChg chg="addSp delSp modSp">
        <pc:chgData name="Olivia SEDANT" userId="S::osedant@ignf.onmicrosoft.com::beaa158c-17b1-46e2-ada0-22c25229f02b" providerId="AD" clId="Web-{D6853D70-8F08-4BEC-B54C-25CDEA2FFCBD}" dt="2022-10-25T09:40:14.392" v="11" actId="20577"/>
        <pc:sldMkLst>
          <pc:docMk/>
          <pc:sldMk cId="1365705367" sldId="335"/>
        </pc:sldMkLst>
        <pc:spChg chg="mod">
          <ac:chgData name="Olivia SEDANT" userId="S::osedant@ignf.onmicrosoft.com::beaa158c-17b1-46e2-ada0-22c25229f02b" providerId="AD" clId="Web-{D6853D70-8F08-4BEC-B54C-25CDEA2FFCBD}" dt="2022-10-25T09:40:14.392" v="11" actId="20577"/>
          <ac:spMkLst>
            <pc:docMk/>
            <pc:sldMk cId="1365705367" sldId="335"/>
            <ac:spMk id="8" creationId="{2DD6930E-A1CA-E53C-6287-8FFE16160DE5}"/>
          </ac:spMkLst>
        </pc:spChg>
        <pc:spChg chg="mod">
          <ac:chgData name="Olivia SEDANT" userId="S::osedant@ignf.onmicrosoft.com::beaa158c-17b1-46e2-ada0-22c25229f02b" providerId="AD" clId="Web-{D6853D70-8F08-4BEC-B54C-25CDEA2FFCBD}" dt="2022-10-25T09:39:46.984" v="4" actId="20577"/>
          <ac:spMkLst>
            <pc:docMk/>
            <pc:sldMk cId="1365705367" sldId="335"/>
            <ac:spMk id="26" creationId="{00000000-0000-0000-0000-000000000000}"/>
          </ac:spMkLst>
        </pc:spChg>
        <pc:spChg chg="mod">
          <ac:chgData name="Olivia SEDANT" userId="S::osedant@ignf.onmicrosoft.com::beaa158c-17b1-46e2-ada0-22c25229f02b" providerId="AD" clId="Web-{D6853D70-8F08-4BEC-B54C-25CDEA2FFCBD}" dt="2022-10-25T09:39:23.546" v="1" actId="20577"/>
          <ac:spMkLst>
            <pc:docMk/>
            <pc:sldMk cId="1365705367" sldId="335"/>
            <ac:spMk id="27" creationId="{00000000-0000-0000-0000-000000000000}"/>
          </ac:spMkLst>
        </pc:spChg>
        <pc:graphicFrameChg chg="add del mod">
          <ac:chgData name="Olivia SEDANT" userId="S::osedant@ignf.onmicrosoft.com::beaa158c-17b1-46e2-ada0-22c25229f02b" providerId="AD" clId="Web-{D6853D70-8F08-4BEC-B54C-25CDEA2FFCBD}" dt="2022-10-25T09:39:52.281" v="7"/>
          <ac:graphicFrameMkLst>
            <pc:docMk/>
            <pc:sldMk cId="1365705367" sldId="335"/>
            <ac:graphicFrameMk id="10" creationId="{7108F998-7170-0E3E-0176-9A5D67E25523}"/>
          </ac:graphicFrameMkLst>
        </pc:graphicFrameChg>
        <pc:graphicFrameChg chg="add del mod">
          <ac:chgData name="Olivia SEDANT" userId="S::osedant@ignf.onmicrosoft.com::beaa158c-17b1-46e2-ada0-22c25229f02b" providerId="AD" clId="Web-{D6853D70-8F08-4BEC-B54C-25CDEA2FFCBD}" dt="2022-10-25T09:40:02.063" v="9"/>
          <ac:graphicFrameMkLst>
            <pc:docMk/>
            <pc:sldMk cId="1365705367" sldId="335"/>
            <ac:graphicFrameMk id="12" creationId="{164F0D92-AAA1-537A-D349-7AFDE7A718E7}"/>
          </ac:graphicFrameMkLst>
        </pc:graphicFrameChg>
      </pc:sldChg>
    </pc:docChg>
  </pc:docChgLst>
  <pc:docChgLst>
    <pc:chgData name="Olivia SEDANT" userId="S::osedant@ignf.onmicrosoft.com::beaa158c-17b1-46e2-ada0-22c25229f02b" providerId="AD" clId="Web-{881B00F8-3395-468C-9AB1-351C7B8EFF60}"/>
    <pc:docChg chg="modSld">
      <pc:chgData name="Olivia SEDANT" userId="S::osedant@ignf.onmicrosoft.com::beaa158c-17b1-46e2-ada0-22c25229f02b" providerId="AD" clId="Web-{881B00F8-3395-468C-9AB1-351C7B8EFF60}" dt="2022-10-24T07:55:45.019" v="2" actId="20577"/>
      <pc:docMkLst>
        <pc:docMk/>
      </pc:docMkLst>
      <pc:sldChg chg="modSp">
        <pc:chgData name="Olivia SEDANT" userId="S::osedant@ignf.onmicrosoft.com::beaa158c-17b1-46e2-ada0-22c25229f02b" providerId="AD" clId="Web-{881B00F8-3395-468C-9AB1-351C7B8EFF60}" dt="2022-10-24T07:55:45.019" v="2" actId="20577"/>
        <pc:sldMkLst>
          <pc:docMk/>
          <pc:sldMk cId="1365705367" sldId="335"/>
        </pc:sldMkLst>
        <pc:spChg chg="mod">
          <ac:chgData name="Olivia SEDANT" userId="S::osedant@ignf.onmicrosoft.com::beaa158c-17b1-46e2-ada0-22c25229f02b" providerId="AD" clId="Web-{881B00F8-3395-468C-9AB1-351C7B8EFF60}" dt="2022-10-24T07:55:45.019" v="2" actId="20577"/>
          <ac:spMkLst>
            <pc:docMk/>
            <pc:sldMk cId="1365705367" sldId="335"/>
            <ac:spMk id="23" creationId="{00000000-0000-0000-0000-000000000000}"/>
          </ac:spMkLst>
        </pc:spChg>
      </pc:sldChg>
    </pc:docChg>
  </pc:docChgLst>
  <pc:docChgLst>
    <pc:chgData name="Isabelle Clery" userId="S::iclery@ignf.onmicrosoft.com::0d21ce68-17f0-45ab-905a-ed74c7d25331" providerId="AD" clId="Web-{7F5E2D59-5A96-44B5-8DE0-7AD283EABD80}"/>
    <pc:docChg chg="modSld">
      <pc:chgData name="Isabelle Clery" userId="S::iclery@ignf.onmicrosoft.com::0d21ce68-17f0-45ab-905a-ed74c7d25331" providerId="AD" clId="Web-{7F5E2D59-5A96-44B5-8DE0-7AD283EABD80}" dt="2022-10-27T17:45:56.661" v="11" actId="1076"/>
      <pc:docMkLst>
        <pc:docMk/>
      </pc:docMkLst>
      <pc:sldChg chg="addSp modSp">
        <pc:chgData name="Isabelle Clery" userId="S::iclery@ignf.onmicrosoft.com::0d21ce68-17f0-45ab-905a-ed74c7d25331" providerId="AD" clId="Web-{7F5E2D59-5A96-44B5-8DE0-7AD283EABD80}" dt="2022-10-27T17:45:56.661" v="11" actId="1076"/>
        <pc:sldMkLst>
          <pc:docMk/>
          <pc:sldMk cId="1235884026" sldId="339"/>
        </pc:sldMkLst>
        <pc:picChg chg="add mod">
          <ac:chgData name="Isabelle Clery" userId="S::iclery@ignf.onmicrosoft.com::0d21ce68-17f0-45ab-905a-ed74c7d25331" providerId="AD" clId="Web-{7F5E2D59-5A96-44B5-8DE0-7AD283EABD80}" dt="2022-10-27T17:45:56.661" v="11" actId="1076"/>
          <ac:picMkLst>
            <pc:docMk/>
            <pc:sldMk cId="1235884026" sldId="339"/>
            <ac:picMk id="2" creationId="{B38C491B-E598-7F7C-FF94-D18A39F2F1D2}"/>
          </ac:picMkLst>
        </pc:picChg>
      </pc:sldChg>
      <pc:sldChg chg="addSp modSp">
        <pc:chgData name="Isabelle Clery" userId="S::iclery@ignf.onmicrosoft.com::0d21ce68-17f0-45ab-905a-ed74c7d25331" providerId="AD" clId="Web-{7F5E2D59-5A96-44B5-8DE0-7AD283EABD80}" dt="2022-10-27T17:45:04.643" v="9" actId="1076"/>
        <pc:sldMkLst>
          <pc:docMk/>
          <pc:sldMk cId="1729131122" sldId="340"/>
        </pc:sldMkLst>
        <pc:picChg chg="add mod">
          <ac:chgData name="Isabelle Clery" userId="S::iclery@ignf.onmicrosoft.com::0d21ce68-17f0-45ab-905a-ed74c7d25331" providerId="AD" clId="Web-{7F5E2D59-5A96-44B5-8DE0-7AD283EABD80}" dt="2022-10-27T17:45:04.643" v="9" actId="1076"/>
          <ac:picMkLst>
            <pc:docMk/>
            <pc:sldMk cId="1729131122" sldId="340"/>
            <ac:picMk id="5" creationId="{D9FC397D-77FD-EF0C-6F06-BFF74D381E63}"/>
          </ac:picMkLst>
        </pc:picChg>
      </pc:sldChg>
    </pc:docChg>
  </pc:docChgLst>
  <pc:docChgLst>
    <pc:chgData name="Jonathan Renault" userId="S::jrenault@ignf.onmicrosoft.com::9da1a404-1506-42e7-8a44-155aff703ed7" providerId="AD" clId="Web-{4B9DD9A3-3726-4A50-84BF-10C397391AFE}"/>
    <pc:docChg chg="mod">
      <pc:chgData name="Jonathan Renault" userId="S::jrenault@ignf.onmicrosoft.com::9da1a404-1506-42e7-8a44-155aff703ed7" providerId="AD" clId="Web-{4B9DD9A3-3726-4A50-84BF-10C397391AFE}" dt="2022-10-25T08:35:08.435" v="1"/>
      <pc:docMkLst>
        <pc:docMk/>
      </pc:docMkLst>
      <pc:sldChg chg="modCm">
        <pc:chgData name="Jonathan Renault" userId="S::jrenault@ignf.onmicrosoft.com::9da1a404-1506-42e7-8a44-155aff703ed7" providerId="AD" clId="Web-{4B9DD9A3-3726-4A50-84BF-10C397391AFE}" dt="2022-10-25T08:35:08.435" v="1"/>
        <pc:sldMkLst>
          <pc:docMk/>
          <pc:sldMk cId="2381651448" sldId="337"/>
        </pc:sldMkLst>
      </pc:sldChg>
    </pc:docChg>
  </pc:docChgLst>
  <pc:docChgLst>
    <pc:chgData name="Tom ALARY" userId="S::talary@ignf.onmicrosoft.com::69776fbf-703e-494c-b2a9-264e71392895" providerId="AD" clId="Web-{E5B74083-4B8F-4259-B5A0-7568829CEB00}"/>
    <pc:docChg chg="modSld">
      <pc:chgData name="Tom ALARY" userId="S::talary@ignf.onmicrosoft.com::69776fbf-703e-494c-b2a9-264e71392895" providerId="AD" clId="Web-{E5B74083-4B8F-4259-B5A0-7568829CEB00}" dt="2022-10-11T07:33:52.382" v="28" actId="1076"/>
      <pc:docMkLst>
        <pc:docMk/>
      </pc:docMkLst>
      <pc:sldChg chg="modSp">
        <pc:chgData name="Tom ALARY" userId="S::talary@ignf.onmicrosoft.com::69776fbf-703e-494c-b2a9-264e71392895" providerId="AD" clId="Web-{E5B74083-4B8F-4259-B5A0-7568829CEB00}" dt="2022-10-11T07:22:41.848" v="1" actId="14100"/>
        <pc:sldMkLst>
          <pc:docMk/>
          <pc:sldMk cId="308264838" sldId="329"/>
        </pc:sldMkLst>
        <pc:spChg chg="mod">
          <ac:chgData name="Tom ALARY" userId="S::talary@ignf.onmicrosoft.com::69776fbf-703e-494c-b2a9-264e71392895" providerId="AD" clId="Web-{E5B74083-4B8F-4259-B5A0-7568829CEB00}" dt="2022-10-11T07:22:41.848" v="1" actId="14100"/>
          <ac:spMkLst>
            <pc:docMk/>
            <pc:sldMk cId="308264838" sldId="329"/>
            <ac:spMk id="21" creationId="{00000000-0000-0000-0000-000000000000}"/>
          </ac:spMkLst>
        </pc:spChg>
      </pc:sldChg>
      <pc:sldChg chg="addSp delSp modSp">
        <pc:chgData name="Tom ALARY" userId="S::talary@ignf.onmicrosoft.com::69776fbf-703e-494c-b2a9-264e71392895" providerId="AD" clId="Web-{E5B74083-4B8F-4259-B5A0-7568829CEB00}" dt="2022-10-11T07:33:52.382" v="28" actId="1076"/>
        <pc:sldMkLst>
          <pc:docMk/>
          <pc:sldMk cId="1729131122" sldId="340"/>
        </pc:sldMkLst>
        <pc:spChg chg="mod">
          <ac:chgData name="Tom ALARY" userId="S::talary@ignf.onmicrosoft.com::69776fbf-703e-494c-b2a9-264e71392895" providerId="AD" clId="Web-{E5B74083-4B8F-4259-B5A0-7568829CEB00}" dt="2022-10-11T07:33:20.600" v="27" actId="1076"/>
          <ac:spMkLst>
            <pc:docMk/>
            <pc:sldMk cId="1729131122" sldId="340"/>
            <ac:spMk id="9" creationId="{00000000-0000-0000-0000-000000000000}"/>
          </ac:spMkLst>
        </pc:spChg>
        <pc:spChg chg="del">
          <ac:chgData name="Tom ALARY" userId="S::talary@ignf.onmicrosoft.com::69776fbf-703e-494c-b2a9-264e71392895" providerId="AD" clId="Web-{E5B74083-4B8F-4259-B5A0-7568829CEB00}" dt="2022-10-11T07:32:57.381" v="23"/>
          <ac:spMkLst>
            <pc:docMk/>
            <pc:sldMk cId="1729131122" sldId="340"/>
            <ac:spMk id="13" creationId="{00000000-0000-0000-0000-000000000000}"/>
          </ac:spMkLst>
        </pc:spChg>
        <pc:picChg chg="add del mod">
          <ac:chgData name="Tom ALARY" userId="S::talary@ignf.onmicrosoft.com::69776fbf-703e-494c-b2a9-264e71392895" providerId="AD" clId="Web-{E5B74083-4B8F-4259-B5A0-7568829CEB00}" dt="2022-10-11T07:27:01.824" v="9"/>
          <ac:picMkLst>
            <pc:docMk/>
            <pc:sldMk cId="1729131122" sldId="340"/>
            <ac:picMk id="5" creationId="{D01D64CB-AC82-6359-FA5E-F8CAC39CB515}"/>
          </ac:picMkLst>
        </pc:picChg>
        <pc:picChg chg="add del mod">
          <ac:chgData name="Tom ALARY" userId="S::talary@ignf.onmicrosoft.com::69776fbf-703e-494c-b2a9-264e71392895" providerId="AD" clId="Web-{E5B74083-4B8F-4259-B5A0-7568829CEB00}" dt="2022-10-11T07:31:14.456" v="11"/>
          <ac:picMkLst>
            <pc:docMk/>
            <pc:sldMk cId="1729131122" sldId="340"/>
            <ac:picMk id="10" creationId="{47118703-2AA5-0115-8911-B91F3BBF49B2}"/>
          </ac:picMkLst>
        </pc:picChg>
        <pc:picChg chg="add del mod">
          <ac:chgData name="Tom ALARY" userId="S::talary@ignf.onmicrosoft.com::69776fbf-703e-494c-b2a9-264e71392895" providerId="AD" clId="Web-{E5B74083-4B8F-4259-B5A0-7568829CEB00}" dt="2022-10-11T07:32:07.051" v="13"/>
          <ac:picMkLst>
            <pc:docMk/>
            <pc:sldMk cId="1729131122" sldId="340"/>
            <ac:picMk id="14" creationId="{8DBEFDEC-69D8-3C09-4C85-386D7D2E29BE}"/>
          </ac:picMkLst>
        </pc:picChg>
        <pc:picChg chg="add del mod">
          <ac:chgData name="Tom ALARY" userId="S::talary@ignf.onmicrosoft.com::69776fbf-703e-494c-b2a9-264e71392895" providerId="AD" clId="Web-{E5B74083-4B8F-4259-B5A0-7568829CEB00}" dt="2022-10-11T07:32:22.708" v="16"/>
          <ac:picMkLst>
            <pc:docMk/>
            <pc:sldMk cId="1729131122" sldId="340"/>
            <ac:picMk id="16" creationId="{5CC52619-4497-9641-4B00-5150B865E628}"/>
          </ac:picMkLst>
        </pc:picChg>
        <pc:picChg chg="add mod">
          <ac:chgData name="Tom ALARY" userId="S::talary@ignf.onmicrosoft.com::69776fbf-703e-494c-b2a9-264e71392895" providerId="AD" clId="Web-{E5B74083-4B8F-4259-B5A0-7568829CEB00}" dt="2022-10-11T07:33:52.382" v="28" actId="1076"/>
          <ac:picMkLst>
            <pc:docMk/>
            <pc:sldMk cId="1729131122" sldId="340"/>
            <ac:picMk id="20" creationId="{9382CBCE-C045-3E28-3479-7B65200E28D2}"/>
          </ac:picMkLst>
        </pc:picChg>
      </pc:sldChg>
    </pc:docChg>
  </pc:docChgLst>
  <pc:docChgLst>
    <pc:chgData name="Adeline Coupe" userId="S::acoupe@ignf.onmicrosoft.com::f82eaf64-0ae9-44b1-ab0c-ef1a6444ae32" providerId="AD" clId="Web-{3B1308E8-DB2F-4DEF-96D6-5D083E0B88B2}"/>
    <pc:docChg chg="modSld">
      <pc:chgData name="Adeline Coupe" userId="S::acoupe@ignf.onmicrosoft.com::f82eaf64-0ae9-44b1-ab0c-ef1a6444ae32" providerId="AD" clId="Web-{3B1308E8-DB2F-4DEF-96D6-5D083E0B88B2}" dt="2022-10-11T11:47:53.993" v="78" actId="20577"/>
      <pc:docMkLst>
        <pc:docMk/>
      </pc:docMkLst>
      <pc:sldChg chg="addSp modSp">
        <pc:chgData name="Adeline Coupe" userId="S::acoupe@ignf.onmicrosoft.com::f82eaf64-0ae9-44b1-ab0c-ef1a6444ae32" providerId="AD" clId="Web-{3B1308E8-DB2F-4DEF-96D6-5D083E0B88B2}" dt="2022-10-11T11:43:47.530" v="37" actId="20577"/>
        <pc:sldMkLst>
          <pc:docMk/>
          <pc:sldMk cId="2381651448" sldId="337"/>
        </pc:sldMkLst>
        <pc:spChg chg="mod">
          <ac:chgData name="Adeline Coupe" userId="S::acoupe@ignf.onmicrosoft.com::f82eaf64-0ae9-44b1-ab0c-ef1a6444ae32" providerId="AD" clId="Web-{3B1308E8-DB2F-4DEF-96D6-5D083E0B88B2}" dt="2022-10-11T11:41:37.213" v="6" actId="20577"/>
          <ac:spMkLst>
            <pc:docMk/>
            <pc:sldMk cId="2381651448" sldId="337"/>
            <ac:spMk id="9" creationId="{00000000-0000-0000-0000-000000000000}"/>
          </ac:spMkLst>
        </pc:spChg>
        <pc:spChg chg="add mod">
          <ac:chgData name="Adeline Coupe" userId="S::acoupe@ignf.onmicrosoft.com::f82eaf64-0ae9-44b1-ab0c-ef1a6444ae32" providerId="AD" clId="Web-{3B1308E8-DB2F-4DEF-96D6-5D083E0B88B2}" dt="2022-10-11T11:42:47.997" v="27" actId="1076"/>
          <ac:spMkLst>
            <pc:docMk/>
            <pc:sldMk cId="2381651448" sldId="337"/>
            <ac:spMk id="11" creationId="{9148B69A-A9C3-1C58-4770-0D79BECFAC20}"/>
          </ac:spMkLst>
        </pc:spChg>
        <pc:spChg chg="add mod">
          <ac:chgData name="Adeline Coupe" userId="S::acoupe@ignf.onmicrosoft.com::f82eaf64-0ae9-44b1-ab0c-ef1a6444ae32" providerId="AD" clId="Web-{3B1308E8-DB2F-4DEF-96D6-5D083E0B88B2}" dt="2022-10-11T11:43:47.530" v="37" actId="20577"/>
          <ac:spMkLst>
            <pc:docMk/>
            <pc:sldMk cId="2381651448" sldId="337"/>
            <ac:spMk id="15" creationId="{3F08D1E9-D770-48E8-5CC1-EBBD06756EE3}"/>
          </ac:spMkLst>
        </pc:spChg>
        <pc:spChg chg="mod">
          <ac:chgData name="Adeline Coupe" userId="S::acoupe@ignf.onmicrosoft.com::f82eaf64-0ae9-44b1-ab0c-ef1a6444ae32" providerId="AD" clId="Web-{3B1308E8-DB2F-4DEF-96D6-5D083E0B88B2}" dt="2022-10-11T11:42:17.574" v="24" actId="20577"/>
          <ac:spMkLst>
            <pc:docMk/>
            <pc:sldMk cId="2381651448" sldId="337"/>
            <ac:spMk id="19" creationId="{00000000-0000-0000-0000-000000000000}"/>
          </ac:spMkLst>
        </pc:spChg>
      </pc:sldChg>
      <pc:sldChg chg="modSp">
        <pc:chgData name="Adeline Coupe" userId="S::acoupe@ignf.onmicrosoft.com::f82eaf64-0ae9-44b1-ab0c-ef1a6444ae32" providerId="AD" clId="Web-{3B1308E8-DB2F-4DEF-96D6-5D083E0B88B2}" dt="2022-10-11T11:47:53.993" v="78" actId="20577"/>
        <pc:sldMkLst>
          <pc:docMk/>
          <pc:sldMk cId="1729131122" sldId="340"/>
        </pc:sldMkLst>
        <pc:spChg chg="mod">
          <ac:chgData name="Adeline Coupe" userId="S::acoupe@ignf.onmicrosoft.com::f82eaf64-0ae9-44b1-ab0c-ef1a6444ae32" providerId="AD" clId="Web-{3B1308E8-DB2F-4DEF-96D6-5D083E0B88B2}" dt="2022-10-11T11:47:53.993" v="78" actId="20577"/>
          <ac:spMkLst>
            <pc:docMk/>
            <pc:sldMk cId="1729131122" sldId="340"/>
            <ac:spMk id="9" creationId="{00000000-0000-0000-0000-000000000000}"/>
          </ac:spMkLst>
        </pc:spChg>
        <pc:spChg chg="mod">
          <ac:chgData name="Adeline Coupe" userId="S::acoupe@ignf.onmicrosoft.com::f82eaf64-0ae9-44b1-ab0c-ef1a6444ae32" providerId="AD" clId="Web-{3B1308E8-DB2F-4DEF-96D6-5D083E0B88B2}" dt="2022-10-11T11:47:30.367" v="63" actId="20577"/>
          <ac:spMkLst>
            <pc:docMk/>
            <pc:sldMk cId="1729131122" sldId="340"/>
            <ac:spMk id="19" creationId="{00000000-0000-0000-0000-000000000000}"/>
          </ac:spMkLst>
        </pc:spChg>
      </pc:sldChg>
    </pc:docChg>
  </pc:docChgLst>
  <pc:docChgLst>
    <pc:chgData name="Xavier THAUVIN" userId="S::xthauvin@ignf.onmicrosoft.com::79d9e788-0838-465c-b5fe-aca56e282b02" providerId="AD" clId="Web-{E1BECC7E-7D84-4C55-8088-5F567DD2C394}"/>
    <pc:docChg chg="modSld">
      <pc:chgData name="Xavier THAUVIN" userId="S::xthauvin@ignf.onmicrosoft.com::79d9e788-0838-465c-b5fe-aca56e282b02" providerId="AD" clId="Web-{E1BECC7E-7D84-4C55-8088-5F567DD2C394}" dt="2022-10-06T09:22:51.804" v="85" actId="20577"/>
      <pc:docMkLst>
        <pc:docMk/>
      </pc:docMkLst>
      <pc:sldChg chg="addSp modSp">
        <pc:chgData name="Xavier THAUVIN" userId="S::xthauvin@ignf.onmicrosoft.com::79d9e788-0838-465c-b5fe-aca56e282b02" providerId="AD" clId="Web-{E1BECC7E-7D84-4C55-8088-5F567DD2C394}" dt="2022-10-06T09:22:51.804" v="85" actId="20577"/>
        <pc:sldMkLst>
          <pc:docMk/>
          <pc:sldMk cId="2381651448" sldId="337"/>
        </pc:sldMkLst>
        <pc:spChg chg="add mod">
          <ac:chgData name="Xavier THAUVIN" userId="S::xthauvin@ignf.onmicrosoft.com::79d9e788-0838-465c-b5fe-aca56e282b02" providerId="AD" clId="Web-{E1BECC7E-7D84-4C55-8088-5F567DD2C394}" dt="2022-10-06T09:22:51.804" v="85" actId="20577"/>
          <ac:spMkLst>
            <pc:docMk/>
            <pc:sldMk cId="2381651448" sldId="337"/>
            <ac:spMk id="6" creationId="{2144C909-9794-2ACD-AC4A-6ACE6D8B5F3C}"/>
          </ac:spMkLst>
        </pc:spChg>
        <pc:picChg chg="add">
          <ac:chgData name="Xavier THAUVIN" userId="S::xthauvin@ignf.onmicrosoft.com::79d9e788-0838-465c-b5fe-aca56e282b02" providerId="AD" clId="Web-{E1BECC7E-7D84-4C55-8088-5F567DD2C394}" dt="2022-10-06T09:22:34.851" v="77"/>
          <ac:picMkLst>
            <pc:docMk/>
            <pc:sldMk cId="2381651448" sldId="337"/>
            <ac:picMk id="10" creationId="{85DAAEDA-C408-289B-07C3-0CE4C86F64C1}"/>
          </ac:picMkLst>
        </pc:picChg>
      </pc:sldChg>
      <pc:sldChg chg="addSp delSp modSp">
        <pc:chgData name="Xavier THAUVIN" userId="S::xthauvin@ignf.onmicrosoft.com::79d9e788-0838-465c-b5fe-aca56e282b02" providerId="AD" clId="Web-{E1BECC7E-7D84-4C55-8088-5F567DD2C394}" dt="2022-10-06T09:21:50.022" v="69" actId="1076"/>
        <pc:sldMkLst>
          <pc:docMk/>
          <pc:sldMk cId="1235884026" sldId="339"/>
        </pc:sldMkLst>
        <pc:spChg chg="mod">
          <ac:chgData name="Xavier THAUVIN" userId="S::xthauvin@ignf.onmicrosoft.com::79d9e788-0838-465c-b5fe-aca56e282b02" providerId="AD" clId="Web-{E1BECC7E-7D84-4C55-8088-5F567DD2C394}" dt="2022-10-06T09:18:52.974" v="45" actId="20577"/>
          <ac:spMkLst>
            <pc:docMk/>
            <pc:sldMk cId="1235884026" sldId="339"/>
            <ac:spMk id="9" creationId="{00000000-0000-0000-0000-000000000000}"/>
          </ac:spMkLst>
        </pc:spChg>
        <pc:spChg chg="mod">
          <ac:chgData name="Xavier THAUVIN" userId="S::xthauvin@ignf.onmicrosoft.com::79d9e788-0838-465c-b5fe-aca56e282b02" providerId="AD" clId="Web-{E1BECC7E-7D84-4C55-8088-5F567DD2C394}" dt="2022-10-06T09:19:12.943" v="65" actId="20577"/>
          <ac:spMkLst>
            <pc:docMk/>
            <pc:sldMk cId="1235884026" sldId="339"/>
            <ac:spMk id="10" creationId="{00000000-0000-0000-0000-000000000000}"/>
          </ac:spMkLst>
        </pc:spChg>
        <pc:spChg chg="del">
          <ac:chgData name="Xavier THAUVIN" userId="S::xthauvin@ignf.onmicrosoft.com::79d9e788-0838-465c-b5fe-aca56e282b02" providerId="AD" clId="Web-{E1BECC7E-7D84-4C55-8088-5F567DD2C394}" dt="2022-10-06T09:14:09.409" v="0"/>
          <ac:spMkLst>
            <pc:docMk/>
            <pc:sldMk cId="1235884026" sldId="339"/>
            <ac:spMk id="13" creationId="{00000000-0000-0000-0000-000000000000}"/>
          </ac:spMkLst>
        </pc:spChg>
        <pc:picChg chg="add del mod modCrop">
          <ac:chgData name="Xavier THAUVIN" userId="S::xthauvin@ignf.onmicrosoft.com::79d9e788-0838-465c-b5fe-aca56e282b02" providerId="AD" clId="Web-{E1BECC7E-7D84-4C55-8088-5F567DD2C394}" dt="2022-10-06T09:21:41.475" v="66"/>
          <ac:picMkLst>
            <pc:docMk/>
            <pc:sldMk cId="1235884026" sldId="339"/>
            <ac:picMk id="5" creationId="{815B51EE-2336-E434-8AF4-336D9456994C}"/>
          </ac:picMkLst>
        </pc:picChg>
        <pc:picChg chg="add mod">
          <ac:chgData name="Xavier THAUVIN" userId="S::xthauvin@ignf.onmicrosoft.com::79d9e788-0838-465c-b5fe-aca56e282b02" providerId="AD" clId="Web-{E1BECC7E-7D84-4C55-8088-5F567DD2C394}" dt="2022-10-06T09:21:50.022" v="69" actId="1076"/>
          <ac:picMkLst>
            <pc:docMk/>
            <pc:sldMk cId="1235884026" sldId="339"/>
            <ac:picMk id="6" creationId="{4FD15998-9986-6C7A-7866-9B9331BBA8A8}"/>
          </ac:picMkLst>
        </pc:picChg>
      </pc:sldChg>
      <pc:sldChg chg="addSp delSp modSp">
        <pc:chgData name="Xavier THAUVIN" userId="S::xthauvin@ignf.onmicrosoft.com::79d9e788-0838-465c-b5fe-aca56e282b02" providerId="AD" clId="Web-{E1BECC7E-7D84-4C55-8088-5F567DD2C394}" dt="2022-10-06T09:22:22.726" v="75" actId="14100"/>
        <pc:sldMkLst>
          <pc:docMk/>
          <pc:sldMk cId="1729131122" sldId="340"/>
        </pc:sldMkLst>
        <pc:spChg chg="add mod">
          <ac:chgData name="Xavier THAUVIN" userId="S::xthauvin@ignf.onmicrosoft.com::79d9e788-0838-465c-b5fe-aca56e282b02" providerId="AD" clId="Web-{E1BECC7E-7D84-4C55-8088-5F567DD2C394}" dt="2022-10-06T09:22:22.726" v="75" actId="14100"/>
          <ac:spMkLst>
            <pc:docMk/>
            <pc:sldMk cId="1729131122" sldId="340"/>
            <ac:spMk id="6" creationId="{69904739-5FA0-6AA3-28C2-00E2D4541BBF}"/>
          </ac:spMkLst>
        </pc:spChg>
        <pc:picChg chg="add del mod">
          <ac:chgData name="Xavier THAUVIN" userId="S::xthauvin@ignf.onmicrosoft.com::79d9e788-0838-465c-b5fe-aca56e282b02" providerId="AD" clId="Web-{E1BECC7E-7D84-4C55-8088-5F567DD2C394}" dt="2022-10-06T09:21:53.413" v="70"/>
          <ac:picMkLst>
            <pc:docMk/>
            <pc:sldMk cId="1729131122" sldId="340"/>
            <ac:picMk id="10" creationId="{5449CEFB-74AF-A3DC-A2D4-B93554B50AB7}"/>
          </ac:picMkLst>
        </pc:picChg>
        <pc:picChg chg="add mod">
          <ac:chgData name="Xavier THAUVIN" userId="S::xthauvin@ignf.onmicrosoft.com::79d9e788-0838-465c-b5fe-aca56e282b02" providerId="AD" clId="Web-{E1BECC7E-7D84-4C55-8088-5F567DD2C394}" dt="2022-10-06T09:22:03.772" v="74" actId="14100"/>
          <ac:picMkLst>
            <pc:docMk/>
            <pc:sldMk cId="1729131122" sldId="340"/>
            <ac:picMk id="11" creationId="{CCACB378-817B-EFFE-BD9C-76C29E8E8F1F}"/>
          </ac:picMkLst>
        </pc:picChg>
      </pc:sldChg>
    </pc:docChg>
  </pc:docChgLst>
  <pc:docChgLst>
    <pc:chgData name="Jonathan Renault" userId="S::jrenault@ignf.onmicrosoft.com::9da1a404-1506-42e7-8a44-155aff703ed7" providerId="AD" clId="Web-{3739CAFD-1ADC-4C3C-B00B-850827B98E05}"/>
    <pc:docChg chg="modSld">
      <pc:chgData name="Jonathan Renault" userId="S::jrenault@ignf.onmicrosoft.com::9da1a404-1506-42e7-8a44-155aff703ed7" providerId="AD" clId="Web-{3739CAFD-1ADC-4C3C-B00B-850827B98E05}" dt="2022-10-26T06:14:45.136" v="43" actId="1076"/>
      <pc:docMkLst>
        <pc:docMk/>
      </pc:docMkLst>
      <pc:sldChg chg="addSp delSp modSp delCm">
        <pc:chgData name="Jonathan Renault" userId="S::jrenault@ignf.onmicrosoft.com::9da1a404-1506-42e7-8a44-155aff703ed7" providerId="AD" clId="Web-{3739CAFD-1ADC-4C3C-B00B-850827B98E05}" dt="2022-10-26T06:14:45.136" v="43" actId="1076"/>
        <pc:sldMkLst>
          <pc:docMk/>
          <pc:sldMk cId="2381651448" sldId="337"/>
        </pc:sldMkLst>
        <pc:spChg chg="add mod">
          <ac:chgData name="Jonathan Renault" userId="S::jrenault@ignf.onmicrosoft.com::9da1a404-1506-42e7-8a44-155aff703ed7" providerId="AD" clId="Web-{3739CAFD-1ADC-4C3C-B00B-850827B98E05}" dt="2022-10-26T06:13:21.473" v="6" actId="1076"/>
          <ac:spMkLst>
            <pc:docMk/>
            <pc:sldMk cId="2381651448" sldId="337"/>
            <ac:spMk id="7" creationId="{80DF3510-38EC-4AF6-4E3B-A48E1867DCCE}"/>
          </ac:spMkLst>
        </pc:spChg>
        <pc:spChg chg="mod">
          <ac:chgData name="Jonathan Renault" userId="S::jrenault@ignf.onmicrosoft.com::9da1a404-1506-42e7-8a44-155aff703ed7" providerId="AD" clId="Web-{3739CAFD-1ADC-4C3C-B00B-850827B98E05}" dt="2022-10-26T06:14:21.881" v="40" actId="1076"/>
          <ac:spMkLst>
            <pc:docMk/>
            <pc:sldMk cId="2381651448" sldId="337"/>
            <ac:spMk id="8" creationId="{0A0C4A9F-C3B1-1C4E-57CE-03085ADD395C}"/>
          </ac:spMkLst>
        </pc:spChg>
        <pc:spChg chg="add mod">
          <ac:chgData name="Jonathan Renault" userId="S::jrenault@ignf.onmicrosoft.com::9da1a404-1506-42e7-8a44-155aff703ed7" providerId="AD" clId="Web-{3739CAFD-1ADC-4C3C-B00B-850827B98E05}" dt="2022-10-26T06:13:24.020" v="7" actId="1076"/>
          <ac:spMkLst>
            <pc:docMk/>
            <pc:sldMk cId="2381651448" sldId="337"/>
            <ac:spMk id="11" creationId="{1FF5B182-0CC9-94AD-3CD4-550838A0DBD8}"/>
          </ac:spMkLst>
        </pc:spChg>
        <pc:spChg chg="mod">
          <ac:chgData name="Jonathan Renault" userId="S::jrenault@ignf.onmicrosoft.com::9da1a404-1506-42e7-8a44-155aff703ed7" providerId="AD" clId="Web-{3739CAFD-1ADC-4C3C-B00B-850827B98E05}" dt="2022-10-26T06:13:15.191" v="1" actId="14100"/>
          <ac:spMkLst>
            <pc:docMk/>
            <pc:sldMk cId="2381651448" sldId="337"/>
            <ac:spMk id="12" creationId="{713BE869-2BD2-4C35-7034-4B558EFF91E6}"/>
          </ac:spMkLst>
        </pc:spChg>
        <pc:spChg chg="add mod">
          <ac:chgData name="Jonathan Renault" userId="S::jrenault@ignf.onmicrosoft.com::9da1a404-1506-42e7-8a44-155aff703ed7" providerId="AD" clId="Web-{3739CAFD-1ADC-4C3C-B00B-850827B98E05}" dt="2022-10-26T06:13:39.614" v="9" actId="1076"/>
          <ac:spMkLst>
            <pc:docMk/>
            <pc:sldMk cId="2381651448" sldId="337"/>
            <ac:spMk id="13" creationId="{436B9438-EECC-B13B-781A-0D5B396EDB6D}"/>
          </ac:spMkLst>
        </pc:spChg>
        <pc:spChg chg="add mod">
          <ac:chgData name="Jonathan Renault" userId="S::jrenault@ignf.onmicrosoft.com::9da1a404-1506-42e7-8a44-155aff703ed7" providerId="AD" clId="Web-{3739CAFD-1ADC-4C3C-B00B-850827B98E05}" dt="2022-10-26T06:14:45.136" v="43" actId="1076"/>
          <ac:spMkLst>
            <pc:docMk/>
            <pc:sldMk cId="2381651448" sldId="337"/>
            <ac:spMk id="16" creationId="{CB9A3C32-4FCC-9BF6-B798-B798139492AB}"/>
          </ac:spMkLst>
        </pc:spChg>
        <pc:picChg chg="del">
          <ac:chgData name="Jonathan Renault" userId="S::jrenault@ignf.onmicrosoft.com::9da1a404-1506-42e7-8a44-155aff703ed7" providerId="AD" clId="Web-{3739CAFD-1ADC-4C3C-B00B-850827B98E05}" dt="2022-10-26T06:13:10.363" v="0"/>
          <ac:picMkLst>
            <pc:docMk/>
            <pc:sldMk cId="2381651448" sldId="337"/>
            <ac:picMk id="2" creationId="{437501B1-5DB6-E3DF-9CE0-08602B633C57}"/>
          </ac:picMkLst>
        </pc:picChg>
      </pc:sldChg>
    </pc:docChg>
  </pc:docChgLst>
  <pc:docChgLst>
    <pc:chgData name="Jonathan Renault" userId="S::jrenault@ignf.onmicrosoft.com::9da1a404-1506-42e7-8a44-155aff703ed7" providerId="AD" clId="Web-{6B85FD03-BC0F-476D-A9F2-194B40058939}"/>
    <pc:docChg chg="modSld">
      <pc:chgData name="Jonathan Renault" userId="S::jrenault@ignf.onmicrosoft.com::9da1a404-1506-42e7-8a44-155aff703ed7" providerId="AD" clId="Web-{6B85FD03-BC0F-476D-A9F2-194B40058939}" dt="2022-10-18T05:43:02.317" v="24" actId="20577"/>
      <pc:docMkLst>
        <pc:docMk/>
      </pc:docMkLst>
      <pc:sldChg chg="addSp modSp">
        <pc:chgData name="Jonathan Renault" userId="S::jrenault@ignf.onmicrosoft.com::9da1a404-1506-42e7-8a44-155aff703ed7" providerId="AD" clId="Web-{6B85FD03-BC0F-476D-A9F2-194B40058939}" dt="2022-10-18T05:43:02.317" v="24" actId="20577"/>
        <pc:sldMkLst>
          <pc:docMk/>
          <pc:sldMk cId="2381651448" sldId="337"/>
        </pc:sldMkLst>
        <pc:spChg chg="add mod">
          <ac:chgData name="Jonathan Renault" userId="S::jrenault@ignf.onmicrosoft.com::9da1a404-1506-42e7-8a44-155aff703ed7" providerId="AD" clId="Web-{6B85FD03-BC0F-476D-A9F2-194B40058939}" dt="2022-10-18T05:42:47.972" v="2" actId="1076"/>
          <ac:spMkLst>
            <pc:docMk/>
            <pc:sldMk cId="2381651448" sldId="337"/>
            <ac:spMk id="5" creationId="{3EF085C5-04AF-18F1-D04F-B313CA30001A}"/>
          </ac:spMkLst>
        </pc:spChg>
        <pc:spChg chg="add mod">
          <ac:chgData name="Jonathan Renault" userId="S::jrenault@ignf.onmicrosoft.com::9da1a404-1506-42e7-8a44-155aff703ed7" providerId="AD" clId="Web-{6B85FD03-BC0F-476D-A9F2-194B40058939}" dt="2022-10-18T05:43:02.317" v="24" actId="20577"/>
          <ac:spMkLst>
            <pc:docMk/>
            <pc:sldMk cId="2381651448" sldId="337"/>
            <ac:spMk id="14" creationId="{BF28F827-392B-1A26-3341-C2DCD424E353}"/>
          </ac:spMkLst>
        </pc:spChg>
      </pc:sldChg>
    </pc:docChg>
  </pc:docChgLst>
  <pc:docChgLst>
    <pc:chgData name="Xavier THAUVIN" userId="S::xthauvin@ignf.onmicrosoft.com::79d9e788-0838-465c-b5fe-aca56e282b02" providerId="AD" clId="Web-{33626527-0CB1-403C-9309-CD6A4D7B4606}"/>
    <pc:docChg chg="modSld">
      <pc:chgData name="Xavier THAUVIN" userId="S::xthauvin@ignf.onmicrosoft.com::79d9e788-0838-465c-b5fe-aca56e282b02" providerId="AD" clId="Web-{33626527-0CB1-403C-9309-CD6A4D7B4606}" dt="2022-10-06T11:02:02.499" v="145" actId="20577"/>
      <pc:docMkLst>
        <pc:docMk/>
      </pc:docMkLst>
      <pc:sldChg chg="addSp modSp">
        <pc:chgData name="Xavier THAUVIN" userId="S::xthauvin@ignf.onmicrosoft.com::79d9e788-0838-465c-b5fe-aca56e282b02" providerId="AD" clId="Web-{33626527-0CB1-403C-9309-CD6A4D7B4606}" dt="2022-10-06T10:58:18.587" v="81" actId="20577"/>
        <pc:sldMkLst>
          <pc:docMk/>
          <pc:sldMk cId="2381651448" sldId="337"/>
        </pc:sldMkLst>
        <pc:spChg chg="add mod">
          <ac:chgData name="Xavier THAUVIN" userId="S::xthauvin@ignf.onmicrosoft.com::79d9e788-0838-465c-b5fe-aca56e282b02" providerId="AD" clId="Web-{33626527-0CB1-403C-9309-CD6A4D7B4606}" dt="2022-10-06T10:58:18.587" v="81" actId="20577"/>
          <ac:spMkLst>
            <pc:docMk/>
            <pc:sldMk cId="2381651448" sldId="337"/>
            <ac:spMk id="8" creationId="{0A0C4A9F-C3B1-1C4E-57CE-03085ADD395C}"/>
          </ac:spMkLst>
        </pc:spChg>
        <pc:spChg chg="add mod">
          <ac:chgData name="Xavier THAUVIN" userId="S::xthauvin@ignf.onmicrosoft.com::79d9e788-0838-465c-b5fe-aca56e282b02" providerId="AD" clId="Web-{33626527-0CB1-403C-9309-CD6A4D7B4606}" dt="2022-10-06T10:58:04.915" v="78" actId="1076"/>
          <ac:spMkLst>
            <pc:docMk/>
            <pc:sldMk cId="2381651448" sldId="337"/>
            <ac:spMk id="12" creationId="{713BE869-2BD2-4C35-7034-4B558EFF91E6}"/>
          </ac:spMkLst>
        </pc:spChg>
      </pc:sldChg>
      <pc:sldChg chg="modSp">
        <pc:chgData name="Xavier THAUVIN" userId="S::xthauvin@ignf.onmicrosoft.com::79d9e788-0838-465c-b5fe-aca56e282b02" providerId="AD" clId="Web-{33626527-0CB1-403C-9309-CD6A4D7B4606}" dt="2022-10-06T10:58:48.885" v="83" actId="20577"/>
        <pc:sldMkLst>
          <pc:docMk/>
          <pc:sldMk cId="1235884026" sldId="339"/>
        </pc:sldMkLst>
        <pc:spChg chg="mod">
          <ac:chgData name="Xavier THAUVIN" userId="S::xthauvin@ignf.onmicrosoft.com::79d9e788-0838-465c-b5fe-aca56e282b02" providerId="AD" clId="Web-{33626527-0CB1-403C-9309-CD6A4D7B4606}" dt="2022-10-06T10:58:48.885" v="83" actId="20577"/>
          <ac:spMkLst>
            <pc:docMk/>
            <pc:sldMk cId="1235884026" sldId="339"/>
            <ac:spMk id="19" creationId="{00000000-0000-0000-0000-000000000000}"/>
          </ac:spMkLst>
        </pc:spChg>
      </pc:sldChg>
      <pc:sldChg chg="addSp modSp">
        <pc:chgData name="Xavier THAUVIN" userId="S::xthauvin@ignf.onmicrosoft.com::79d9e788-0838-465c-b5fe-aca56e282b02" providerId="AD" clId="Web-{33626527-0CB1-403C-9309-CD6A4D7B4606}" dt="2022-10-06T11:02:02.499" v="145" actId="20577"/>
        <pc:sldMkLst>
          <pc:docMk/>
          <pc:sldMk cId="1729131122" sldId="340"/>
        </pc:sldMkLst>
        <pc:spChg chg="mod">
          <ac:chgData name="Xavier THAUVIN" userId="S::xthauvin@ignf.onmicrosoft.com::79d9e788-0838-465c-b5fe-aca56e282b02" providerId="AD" clId="Web-{33626527-0CB1-403C-9309-CD6A4D7B4606}" dt="2022-10-06T11:01:03.107" v="121" actId="1076"/>
          <ac:spMkLst>
            <pc:docMk/>
            <pc:sldMk cId="1729131122" sldId="340"/>
            <ac:spMk id="6" creationId="{69904739-5FA0-6AA3-28C2-00E2D4541BBF}"/>
          </ac:spMkLst>
        </pc:spChg>
        <pc:spChg chg="mod">
          <ac:chgData name="Xavier THAUVIN" userId="S::xthauvin@ignf.onmicrosoft.com::79d9e788-0838-465c-b5fe-aca56e282b02" providerId="AD" clId="Web-{33626527-0CB1-403C-9309-CD6A4D7B4606}" dt="2022-10-06T11:00:47.544" v="118" actId="1076"/>
          <ac:spMkLst>
            <pc:docMk/>
            <pc:sldMk cId="1729131122" sldId="340"/>
            <ac:spMk id="7" creationId="{00000000-0000-0000-0000-000000000000}"/>
          </ac:spMkLst>
        </pc:spChg>
        <pc:spChg chg="add mod">
          <ac:chgData name="Xavier THAUVIN" userId="S::xthauvin@ignf.onmicrosoft.com::79d9e788-0838-465c-b5fe-aca56e282b02" providerId="AD" clId="Web-{33626527-0CB1-403C-9309-CD6A4D7B4606}" dt="2022-10-06T11:01:28.717" v="133" actId="1076"/>
          <ac:spMkLst>
            <pc:docMk/>
            <pc:sldMk cId="1729131122" sldId="340"/>
            <ac:spMk id="8" creationId="{F02E32ED-CF14-550B-19CB-4F79656A6791}"/>
          </ac:spMkLst>
        </pc:spChg>
        <pc:spChg chg="mod">
          <ac:chgData name="Xavier THAUVIN" userId="S::xthauvin@ignf.onmicrosoft.com::79d9e788-0838-465c-b5fe-aca56e282b02" providerId="AD" clId="Web-{33626527-0CB1-403C-9309-CD6A4D7B4606}" dt="2022-10-06T11:01:08.779" v="124" actId="1076"/>
          <ac:spMkLst>
            <pc:docMk/>
            <pc:sldMk cId="1729131122" sldId="340"/>
            <ac:spMk id="9" creationId="{00000000-0000-0000-0000-000000000000}"/>
          </ac:spMkLst>
        </pc:spChg>
        <pc:spChg chg="add mod">
          <ac:chgData name="Xavier THAUVIN" userId="S::xthauvin@ignf.onmicrosoft.com::79d9e788-0838-465c-b5fe-aca56e282b02" providerId="AD" clId="Web-{33626527-0CB1-403C-9309-CD6A4D7B4606}" dt="2022-10-06T11:01:28.733" v="134" actId="1076"/>
          <ac:spMkLst>
            <pc:docMk/>
            <pc:sldMk cId="1729131122" sldId="340"/>
            <ac:spMk id="12" creationId="{766495A8-602A-CCE4-A147-330D24B4B890}"/>
          </ac:spMkLst>
        </pc:spChg>
        <pc:spChg chg="mod">
          <ac:chgData name="Xavier THAUVIN" userId="S::xthauvin@ignf.onmicrosoft.com::79d9e788-0838-465c-b5fe-aca56e282b02" providerId="AD" clId="Web-{33626527-0CB1-403C-9309-CD6A4D7B4606}" dt="2022-10-06T11:01:08.779" v="123" actId="1076"/>
          <ac:spMkLst>
            <pc:docMk/>
            <pc:sldMk cId="1729131122" sldId="340"/>
            <ac:spMk id="13" creationId="{00000000-0000-0000-0000-000000000000}"/>
          </ac:spMkLst>
        </pc:spChg>
        <pc:spChg chg="add mod">
          <ac:chgData name="Xavier THAUVIN" userId="S::xthauvin@ignf.onmicrosoft.com::79d9e788-0838-465c-b5fe-aca56e282b02" providerId="AD" clId="Web-{33626527-0CB1-403C-9309-CD6A4D7B4606}" dt="2022-10-06T11:01:35.717" v="135" actId="1076"/>
          <ac:spMkLst>
            <pc:docMk/>
            <pc:sldMk cId="1729131122" sldId="340"/>
            <ac:spMk id="15" creationId="{C7F4045E-B8D0-8860-14DB-A988CCDFBD43}"/>
          </ac:spMkLst>
        </pc:spChg>
        <pc:spChg chg="add mod">
          <ac:chgData name="Xavier THAUVIN" userId="S::xthauvin@ignf.onmicrosoft.com::79d9e788-0838-465c-b5fe-aca56e282b02" providerId="AD" clId="Web-{33626527-0CB1-403C-9309-CD6A4D7B4606}" dt="2022-10-06T11:01:35.717" v="136" actId="1076"/>
          <ac:spMkLst>
            <pc:docMk/>
            <pc:sldMk cId="1729131122" sldId="340"/>
            <ac:spMk id="17" creationId="{5ED85D7B-7284-1A25-EE92-8583181EA143}"/>
          </ac:spMkLst>
        </pc:spChg>
        <pc:spChg chg="mod">
          <ac:chgData name="Xavier THAUVIN" userId="S::xthauvin@ignf.onmicrosoft.com::79d9e788-0838-465c-b5fe-aca56e282b02" providerId="AD" clId="Web-{33626527-0CB1-403C-9309-CD6A4D7B4606}" dt="2022-10-06T11:00:55.779" v="119" actId="1076"/>
          <ac:spMkLst>
            <pc:docMk/>
            <pc:sldMk cId="1729131122" sldId="340"/>
            <ac:spMk id="18" creationId="{00000000-0000-0000-0000-000000000000}"/>
          </ac:spMkLst>
        </pc:spChg>
        <pc:spChg chg="mod">
          <ac:chgData name="Xavier THAUVIN" userId="S::xthauvin@ignf.onmicrosoft.com::79d9e788-0838-465c-b5fe-aca56e282b02" providerId="AD" clId="Web-{33626527-0CB1-403C-9309-CD6A4D7B4606}" dt="2022-10-06T11:01:53.530" v="143" actId="20577"/>
          <ac:spMkLst>
            <pc:docMk/>
            <pc:sldMk cId="1729131122" sldId="340"/>
            <ac:spMk id="19" creationId="{00000000-0000-0000-0000-000000000000}"/>
          </ac:spMkLst>
        </pc:spChg>
        <pc:spChg chg="add mod">
          <ac:chgData name="Xavier THAUVIN" userId="S::xthauvin@ignf.onmicrosoft.com::79d9e788-0838-465c-b5fe-aca56e282b02" providerId="AD" clId="Web-{33626527-0CB1-403C-9309-CD6A4D7B4606}" dt="2022-10-06T11:01:43.624" v="137" actId="1076"/>
          <ac:spMkLst>
            <pc:docMk/>
            <pc:sldMk cId="1729131122" sldId="340"/>
            <ac:spMk id="21" creationId="{EA7E3DC7-5BEC-7EB9-E97D-064ADE9346F0}"/>
          </ac:spMkLst>
        </pc:spChg>
        <pc:spChg chg="add mod">
          <ac:chgData name="Xavier THAUVIN" userId="S::xthauvin@ignf.onmicrosoft.com::79d9e788-0838-465c-b5fe-aca56e282b02" providerId="AD" clId="Web-{33626527-0CB1-403C-9309-CD6A4D7B4606}" dt="2022-10-06T11:01:43.639" v="138" actId="1076"/>
          <ac:spMkLst>
            <pc:docMk/>
            <pc:sldMk cId="1729131122" sldId="340"/>
            <ac:spMk id="23" creationId="{FD646CCB-22AE-7E7F-D703-090DEF39BB70}"/>
          </ac:spMkLst>
        </pc:spChg>
        <pc:spChg chg="add mod">
          <ac:chgData name="Xavier THAUVIN" userId="S::xthauvin@ignf.onmicrosoft.com::79d9e788-0838-465c-b5fe-aca56e282b02" providerId="AD" clId="Web-{33626527-0CB1-403C-9309-CD6A4D7B4606}" dt="2022-10-06T11:01:17.326" v="127" actId="1076"/>
          <ac:spMkLst>
            <pc:docMk/>
            <pc:sldMk cId="1729131122" sldId="340"/>
            <ac:spMk id="25" creationId="{EB79E909-E779-DAAE-C693-9A19D90F3258}"/>
          </ac:spMkLst>
        </pc:spChg>
        <pc:spChg chg="add mod">
          <ac:chgData name="Xavier THAUVIN" userId="S::xthauvin@ignf.onmicrosoft.com::79d9e788-0838-465c-b5fe-aca56e282b02" providerId="AD" clId="Web-{33626527-0CB1-403C-9309-CD6A4D7B4606}" dt="2022-10-06T11:02:02.499" v="145" actId="20577"/>
          <ac:spMkLst>
            <pc:docMk/>
            <pc:sldMk cId="1729131122" sldId="340"/>
            <ac:spMk id="27" creationId="{61CC422B-7852-E70D-A9E3-9C84545AA686}"/>
          </ac:spMkLst>
        </pc:spChg>
        <pc:picChg chg="mod">
          <ac:chgData name="Xavier THAUVIN" userId="S::xthauvin@ignf.onmicrosoft.com::79d9e788-0838-465c-b5fe-aca56e282b02" providerId="AD" clId="Web-{33626527-0CB1-403C-9309-CD6A4D7B4606}" dt="2022-10-06T11:01:03.123" v="122" actId="1076"/>
          <ac:picMkLst>
            <pc:docMk/>
            <pc:sldMk cId="1729131122" sldId="340"/>
            <ac:picMk id="11" creationId="{CCACB378-817B-EFFE-BD9C-76C29E8E8F1F}"/>
          </ac:picMkLst>
        </pc:picChg>
      </pc:sldChg>
    </pc:docChg>
  </pc:docChgLst>
  <pc:docChgLst>
    <pc:chgData name="Olivia SEDANT" userId="S::osedant@ignf.onmicrosoft.com::beaa158c-17b1-46e2-ada0-22c25229f02b" providerId="AD" clId="Web-{42D972EA-52C8-4B3D-9609-EF0051302EE5}"/>
    <pc:docChg chg="modSld">
      <pc:chgData name="Olivia SEDANT" userId="S::osedant@ignf.onmicrosoft.com::beaa158c-17b1-46e2-ada0-22c25229f02b" providerId="AD" clId="Web-{42D972EA-52C8-4B3D-9609-EF0051302EE5}" dt="2022-10-25T09:36:19.200" v="37" actId="1076"/>
      <pc:docMkLst>
        <pc:docMk/>
      </pc:docMkLst>
      <pc:sldChg chg="addSp delSp modSp">
        <pc:chgData name="Olivia SEDANT" userId="S::osedant@ignf.onmicrosoft.com::beaa158c-17b1-46e2-ada0-22c25229f02b" providerId="AD" clId="Web-{42D972EA-52C8-4B3D-9609-EF0051302EE5}" dt="2022-10-25T09:36:19.200" v="37" actId="1076"/>
        <pc:sldMkLst>
          <pc:docMk/>
          <pc:sldMk cId="1365705367" sldId="335"/>
        </pc:sldMkLst>
        <pc:spChg chg="mod">
          <ac:chgData name="Olivia SEDANT" userId="S::osedant@ignf.onmicrosoft.com::beaa158c-17b1-46e2-ada0-22c25229f02b" providerId="AD" clId="Web-{42D972EA-52C8-4B3D-9609-EF0051302EE5}" dt="2022-10-25T09:34:45.764" v="14" actId="1076"/>
          <ac:spMkLst>
            <pc:docMk/>
            <pc:sldMk cId="1365705367" sldId="335"/>
            <ac:spMk id="5" creationId="{1C02538E-1019-0128-47FE-E1C3A91678AB}"/>
          </ac:spMkLst>
        </pc:spChg>
        <pc:spChg chg="add mod">
          <ac:chgData name="Olivia SEDANT" userId="S::osedant@ignf.onmicrosoft.com::beaa158c-17b1-46e2-ada0-22c25229f02b" providerId="AD" clId="Web-{42D972EA-52C8-4B3D-9609-EF0051302EE5}" dt="2022-10-25T09:36:02.951" v="34" actId="20577"/>
          <ac:spMkLst>
            <pc:docMk/>
            <pc:sldMk cId="1365705367" sldId="335"/>
            <ac:spMk id="8" creationId="{2DD6930E-A1CA-E53C-6287-8FFE16160DE5}"/>
          </ac:spMkLst>
        </pc:spChg>
        <pc:spChg chg="mod">
          <ac:chgData name="Olivia SEDANT" userId="S::osedant@ignf.onmicrosoft.com::beaa158c-17b1-46e2-ada0-22c25229f02b" providerId="AD" clId="Web-{42D972EA-52C8-4B3D-9609-EF0051302EE5}" dt="2022-10-25T09:36:14.747" v="36" actId="14100"/>
          <ac:spMkLst>
            <pc:docMk/>
            <pc:sldMk cId="1365705367" sldId="335"/>
            <ac:spMk id="9" creationId="{00000000-0000-0000-0000-000000000000}"/>
          </ac:spMkLst>
        </pc:spChg>
        <pc:spChg chg="mod">
          <ac:chgData name="Olivia SEDANT" userId="S::osedant@ignf.onmicrosoft.com::beaa158c-17b1-46e2-ada0-22c25229f02b" providerId="AD" clId="Web-{42D972EA-52C8-4B3D-9609-EF0051302EE5}" dt="2022-10-25T09:36:19.200" v="37" actId="1076"/>
          <ac:spMkLst>
            <pc:docMk/>
            <pc:sldMk cId="1365705367" sldId="335"/>
            <ac:spMk id="13" creationId="{00000000-0000-0000-0000-000000000000}"/>
          </ac:spMkLst>
        </pc:spChg>
        <pc:spChg chg="mod">
          <ac:chgData name="Olivia SEDANT" userId="S::osedant@ignf.onmicrosoft.com::beaa158c-17b1-46e2-ada0-22c25229f02b" providerId="AD" clId="Web-{42D972EA-52C8-4B3D-9609-EF0051302EE5}" dt="2022-10-25T09:34:45.779" v="15" actId="1076"/>
          <ac:spMkLst>
            <pc:docMk/>
            <pc:sldMk cId="1365705367" sldId="335"/>
            <ac:spMk id="18" creationId="{00000000-0000-0000-0000-000000000000}"/>
          </ac:spMkLst>
        </pc:spChg>
        <pc:spChg chg="mod">
          <ac:chgData name="Olivia SEDANT" userId="S::osedant@ignf.onmicrosoft.com::beaa158c-17b1-46e2-ada0-22c25229f02b" providerId="AD" clId="Web-{42D972EA-52C8-4B3D-9609-EF0051302EE5}" dt="2022-10-25T09:34:45.795" v="16" actId="1076"/>
          <ac:spMkLst>
            <pc:docMk/>
            <pc:sldMk cId="1365705367" sldId="335"/>
            <ac:spMk id="19" creationId="{00000000-0000-0000-0000-000000000000}"/>
          </ac:spMkLst>
        </pc:spChg>
        <pc:spChg chg="del">
          <ac:chgData name="Olivia SEDANT" userId="S::osedant@ignf.onmicrosoft.com::beaa158c-17b1-46e2-ada0-22c25229f02b" providerId="AD" clId="Web-{42D972EA-52C8-4B3D-9609-EF0051302EE5}" dt="2022-10-25T09:33:10.155" v="2"/>
          <ac:spMkLst>
            <pc:docMk/>
            <pc:sldMk cId="1365705367" sldId="335"/>
            <ac:spMk id="22" creationId="{00000000-0000-0000-0000-000000000000}"/>
          </ac:spMkLst>
        </pc:spChg>
        <pc:spChg chg="mod">
          <ac:chgData name="Olivia SEDANT" userId="S::osedant@ignf.onmicrosoft.com::beaa158c-17b1-46e2-ada0-22c25229f02b" providerId="AD" clId="Web-{42D972EA-52C8-4B3D-9609-EF0051302EE5}" dt="2022-10-25T09:36:05.169" v="35" actId="20577"/>
          <ac:spMkLst>
            <pc:docMk/>
            <pc:sldMk cId="1365705367" sldId="335"/>
            <ac:spMk id="26" creationId="{00000000-0000-0000-0000-000000000000}"/>
          </ac:spMkLst>
        </pc:spChg>
        <pc:spChg chg="mod">
          <ac:chgData name="Olivia SEDANT" userId="S::osedant@ignf.onmicrosoft.com::beaa158c-17b1-46e2-ada0-22c25229f02b" providerId="AD" clId="Web-{42D972EA-52C8-4B3D-9609-EF0051302EE5}" dt="2022-10-25T09:34:48.686" v="17" actId="1076"/>
          <ac:spMkLst>
            <pc:docMk/>
            <pc:sldMk cId="1365705367" sldId="335"/>
            <ac:spMk id="27" creationId="{00000000-0000-0000-0000-000000000000}"/>
          </ac:spMkLst>
        </pc:spChg>
        <pc:picChg chg="add mod">
          <ac:chgData name="Olivia SEDANT" userId="S::osedant@ignf.onmicrosoft.com::beaa158c-17b1-46e2-ada0-22c25229f02b" providerId="AD" clId="Web-{42D972EA-52C8-4B3D-9609-EF0051302EE5}" dt="2022-10-25T09:33:16.374" v="4" actId="1076"/>
          <ac:picMkLst>
            <pc:docMk/>
            <pc:sldMk cId="1365705367" sldId="335"/>
            <ac:picMk id="2" creationId="{DCECBBCB-7E27-386E-4095-F0DBDF91E92A}"/>
          </ac:picMkLst>
        </pc:picChg>
        <pc:picChg chg="add mod">
          <ac:chgData name="Olivia SEDANT" userId="S::osedant@ignf.onmicrosoft.com::beaa158c-17b1-46e2-ada0-22c25229f02b" providerId="AD" clId="Web-{42D972EA-52C8-4B3D-9609-EF0051302EE5}" dt="2022-10-25T09:35:32.529" v="21" actId="1076"/>
          <ac:picMkLst>
            <pc:docMk/>
            <pc:sldMk cId="1365705367" sldId="335"/>
            <ac:picMk id="6" creationId="{4A15EDB0-003D-019D-D10A-9694571DEEB5}"/>
          </ac:picMkLst>
        </pc:picChg>
      </pc:sldChg>
    </pc:docChg>
  </pc:docChgLst>
  <pc:docChgLst>
    <pc:chgData name="Audrey Defossez" userId="S::adefossez@ignf.onmicrosoft.com::ff72d738-3857-4835-886d-094a70416b47" providerId="AD" clId="Web-{1074FBF6-605D-4418-B36B-C11B41D14E9B}"/>
    <pc:docChg chg="modSld">
      <pc:chgData name="Audrey Defossez" userId="S::adefossez@ignf.onmicrosoft.com::ff72d738-3857-4835-886d-094a70416b47" providerId="AD" clId="Web-{1074FBF6-605D-4418-B36B-C11B41D14E9B}" dt="2022-10-06T09:25:11.911" v="11" actId="14100"/>
      <pc:docMkLst>
        <pc:docMk/>
      </pc:docMkLst>
      <pc:sldChg chg="modSp">
        <pc:chgData name="Audrey Defossez" userId="S::adefossez@ignf.onmicrosoft.com::ff72d738-3857-4835-886d-094a70416b47" providerId="AD" clId="Web-{1074FBF6-605D-4418-B36B-C11B41D14E9B}" dt="2022-10-06T09:25:11.911" v="11" actId="14100"/>
        <pc:sldMkLst>
          <pc:docMk/>
          <pc:sldMk cId="1365705367" sldId="335"/>
        </pc:sldMkLst>
        <pc:spChg chg="mod">
          <ac:chgData name="Audrey Defossez" userId="S::adefossez@ignf.onmicrosoft.com::ff72d738-3857-4835-886d-094a70416b47" providerId="AD" clId="Web-{1074FBF6-605D-4418-B36B-C11B41D14E9B}" dt="2022-10-06T09:25:11.911" v="11" actId="14100"/>
          <ac:spMkLst>
            <pc:docMk/>
            <pc:sldMk cId="1365705367" sldId="335"/>
            <ac:spMk id="19" creationId="{00000000-0000-0000-0000-000000000000}"/>
          </ac:spMkLst>
        </pc:spChg>
      </pc:sldChg>
    </pc:docChg>
  </pc:docChgLst>
  <pc:docChgLst>
    <pc:chgData name="Laurent Delgado" userId="S::ldelgado@ignf.onmicrosoft.com::9b87e6bf-2490-45a5-b393-658434434150" providerId="AD" clId="Web-{7F4FDA0C-B4C1-4A58-913C-9DA11CC83FCD}"/>
    <pc:docChg chg="mod modSld">
      <pc:chgData name="Laurent Delgado" userId="S::ldelgado@ignf.onmicrosoft.com::9b87e6bf-2490-45a5-b393-658434434150" providerId="AD" clId="Web-{7F4FDA0C-B4C1-4A58-913C-9DA11CC83FCD}" dt="2022-10-25T08:17:41.156" v="144" actId="1076"/>
      <pc:docMkLst>
        <pc:docMk/>
      </pc:docMkLst>
      <pc:sldChg chg="addSp modSp">
        <pc:chgData name="Laurent Delgado" userId="S::ldelgado@ignf.onmicrosoft.com::9b87e6bf-2490-45a5-b393-658434434150" providerId="AD" clId="Web-{7F4FDA0C-B4C1-4A58-913C-9DA11CC83FCD}" dt="2022-10-25T08:13:51.140" v="140" actId="1076"/>
        <pc:sldMkLst>
          <pc:docMk/>
          <pc:sldMk cId="2381651448" sldId="336"/>
        </pc:sldMkLst>
        <pc:spChg chg="add mod">
          <ac:chgData name="Laurent Delgado" userId="S::ldelgado@ignf.onmicrosoft.com::9b87e6bf-2490-45a5-b393-658434434150" providerId="AD" clId="Web-{7F4FDA0C-B4C1-4A58-913C-9DA11CC83FCD}" dt="2022-10-25T08:13:51.140" v="140" actId="1076"/>
          <ac:spMkLst>
            <pc:docMk/>
            <pc:sldMk cId="2381651448" sldId="336"/>
            <ac:spMk id="5" creationId="{8BB441CA-1CB4-9505-2D7F-E2778A8B0E04}"/>
          </ac:spMkLst>
        </pc:spChg>
        <pc:spChg chg="add mod">
          <ac:chgData name="Laurent Delgado" userId="S::ldelgado@ignf.onmicrosoft.com::9b87e6bf-2490-45a5-b393-658434434150" providerId="AD" clId="Web-{7F4FDA0C-B4C1-4A58-913C-9DA11CC83FCD}" dt="2022-10-25T08:13:38.217" v="137" actId="1076"/>
          <ac:spMkLst>
            <pc:docMk/>
            <pc:sldMk cId="2381651448" sldId="336"/>
            <ac:spMk id="7" creationId="{C306E162-712D-86A8-1A16-63DE9E735C59}"/>
          </ac:spMkLst>
        </pc:spChg>
        <pc:spChg chg="add mod">
          <ac:chgData name="Laurent Delgado" userId="S::ldelgado@ignf.onmicrosoft.com::9b87e6bf-2490-45a5-b393-658434434150" providerId="AD" clId="Web-{7F4FDA0C-B4C1-4A58-913C-9DA11CC83FCD}" dt="2022-10-25T08:13:38.233" v="138" actId="1076"/>
          <ac:spMkLst>
            <pc:docMk/>
            <pc:sldMk cId="2381651448" sldId="336"/>
            <ac:spMk id="8" creationId="{D1078D63-EE10-EA41-7C59-B3C9AC12B918}"/>
          </ac:spMkLst>
        </pc:spChg>
        <pc:spChg chg="mod">
          <ac:chgData name="Laurent Delgado" userId="S::ldelgado@ignf.onmicrosoft.com::9b87e6bf-2490-45a5-b393-658434434150" providerId="AD" clId="Web-{7F4FDA0C-B4C1-4A58-913C-9DA11CC83FCD}" dt="2022-10-25T08:13:38.139" v="131" actId="1076"/>
          <ac:spMkLst>
            <pc:docMk/>
            <pc:sldMk cId="2381651448" sldId="336"/>
            <ac:spMk id="9" creationId="{00000000-0000-0000-0000-000000000000}"/>
          </ac:spMkLst>
        </pc:spChg>
        <pc:spChg chg="mod">
          <ac:chgData name="Laurent Delgado" userId="S::ldelgado@ignf.onmicrosoft.com::9b87e6bf-2490-45a5-b393-658434434150" providerId="AD" clId="Web-{7F4FDA0C-B4C1-4A58-913C-9DA11CC83FCD}" dt="2022-10-25T08:13:38.186" v="135" actId="1076"/>
          <ac:spMkLst>
            <pc:docMk/>
            <pc:sldMk cId="2381651448" sldId="336"/>
            <ac:spMk id="12" creationId="{00000000-0000-0000-0000-000000000000}"/>
          </ac:spMkLst>
        </pc:spChg>
        <pc:spChg chg="mod">
          <ac:chgData name="Laurent Delgado" userId="S::ldelgado@ignf.onmicrosoft.com::9b87e6bf-2490-45a5-b393-658434434150" providerId="AD" clId="Web-{7F4FDA0C-B4C1-4A58-913C-9DA11CC83FCD}" dt="2022-10-25T08:13:38.139" v="132" actId="1076"/>
          <ac:spMkLst>
            <pc:docMk/>
            <pc:sldMk cId="2381651448" sldId="336"/>
            <ac:spMk id="13" creationId="{00000000-0000-0000-0000-000000000000}"/>
          </ac:spMkLst>
        </pc:spChg>
        <pc:spChg chg="mod">
          <ac:chgData name="Laurent Delgado" userId="S::ldelgado@ignf.onmicrosoft.com::9b87e6bf-2490-45a5-b393-658434434150" providerId="AD" clId="Web-{7F4FDA0C-B4C1-4A58-913C-9DA11CC83FCD}" dt="2022-10-25T08:09:26.653" v="3" actId="20577"/>
          <ac:spMkLst>
            <pc:docMk/>
            <pc:sldMk cId="2381651448" sldId="336"/>
            <ac:spMk id="15" creationId="{00000000-0000-0000-0000-000000000000}"/>
          </ac:spMkLst>
        </pc:spChg>
        <pc:spChg chg="mod">
          <ac:chgData name="Laurent Delgado" userId="S::ldelgado@ignf.onmicrosoft.com::9b87e6bf-2490-45a5-b393-658434434150" providerId="AD" clId="Web-{7F4FDA0C-B4C1-4A58-913C-9DA11CC83FCD}" dt="2022-10-25T08:13:38.201" v="136" actId="1076"/>
          <ac:spMkLst>
            <pc:docMk/>
            <pc:sldMk cId="2381651448" sldId="336"/>
            <ac:spMk id="16" creationId="{00000000-0000-0000-0000-000000000000}"/>
          </ac:spMkLst>
        </pc:spChg>
        <pc:spChg chg="mod">
          <ac:chgData name="Laurent Delgado" userId="S::ldelgado@ignf.onmicrosoft.com::9b87e6bf-2490-45a5-b393-658434434150" providerId="AD" clId="Web-{7F4FDA0C-B4C1-4A58-913C-9DA11CC83FCD}" dt="2022-10-25T08:13:38.170" v="133" actId="1076"/>
          <ac:spMkLst>
            <pc:docMk/>
            <pc:sldMk cId="2381651448" sldId="336"/>
            <ac:spMk id="18" creationId="{00000000-0000-0000-0000-000000000000}"/>
          </ac:spMkLst>
        </pc:spChg>
        <pc:spChg chg="mod">
          <ac:chgData name="Laurent Delgado" userId="S::ldelgado@ignf.onmicrosoft.com::9b87e6bf-2490-45a5-b393-658434434150" providerId="AD" clId="Web-{7F4FDA0C-B4C1-4A58-913C-9DA11CC83FCD}" dt="2022-10-25T08:13:38.170" v="134" actId="1076"/>
          <ac:spMkLst>
            <pc:docMk/>
            <pc:sldMk cId="2381651448" sldId="336"/>
            <ac:spMk id="19" creationId="{00000000-0000-0000-0000-000000000000}"/>
          </ac:spMkLst>
        </pc:spChg>
      </pc:sldChg>
      <pc:sldChg chg="addSp modSp addCm">
        <pc:chgData name="Laurent Delgado" userId="S::ldelgado@ignf.onmicrosoft.com::9b87e6bf-2490-45a5-b393-658434434150" providerId="AD" clId="Web-{7F4FDA0C-B4C1-4A58-913C-9DA11CC83FCD}" dt="2022-10-25T08:17:41.156" v="144" actId="1076"/>
        <pc:sldMkLst>
          <pc:docMk/>
          <pc:sldMk cId="2381651448" sldId="337"/>
        </pc:sldMkLst>
        <pc:picChg chg="add mod">
          <ac:chgData name="Laurent Delgado" userId="S::ldelgado@ignf.onmicrosoft.com::9b87e6bf-2490-45a5-b393-658434434150" providerId="AD" clId="Web-{7F4FDA0C-B4C1-4A58-913C-9DA11CC83FCD}" dt="2022-10-25T08:17:41.156" v="144" actId="1076"/>
          <ac:picMkLst>
            <pc:docMk/>
            <pc:sldMk cId="2381651448" sldId="337"/>
            <ac:picMk id="2" creationId="{437501B1-5DB6-E3DF-9CE0-08602B633C57}"/>
          </ac:picMkLst>
        </pc:picChg>
      </pc:sldChg>
    </pc:docChg>
  </pc:docChgLst>
  <pc:docChgLst>
    <pc:chgData name="Benoit Morando" userId="S::bmorando@ignf.onmicrosoft.com::9468ac63-e216-4662-9c6f-d580da03dbbe" providerId="AD" clId="Web-{7120C5B4-3AB3-4A24-886E-F56550710A80}"/>
    <pc:docChg chg="modSld">
      <pc:chgData name="Benoit Morando" userId="S::bmorando@ignf.onmicrosoft.com::9468ac63-e216-4662-9c6f-d580da03dbbe" providerId="AD" clId="Web-{7120C5B4-3AB3-4A24-886E-F56550710A80}" dt="2022-10-27T09:39:38.106" v="0"/>
      <pc:docMkLst>
        <pc:docMk/>
      </pc:docMkLst>
      <pc:sldChg chg="delSp">
        <pc:chgData name="Benoit Morando" userId="S::bmorando@ignf.onmicrosoft.com::9468ac63-e216-4662-9c6f-d580da03dbbe" providerId="AD" clId="Web-{7120C5B4-3AB3-4A24-886E-F56550710A80}" dt="2022-10-27T09:39:38.106" v="0"/>
        <pc:sldMkLst>
          <pc:docMk/>
          <pc:sldMk cId="1365705367" sldId="335"/>
        </pc:sldMkLst>
        <pc:spChg chg="del">
          <ac:chgData name="Benoit Morando" userId="S::bmorando@ignf.onmicrosoft.com::9468ac63-e216-4662-9c6f-d580da03dbbe" providerId="AD" clId="Web-{7120C5B4-3AB3-4A24-886E-F56550710A80}" dt="2022-10-27T09:39:38.106" v="0"/>
          <ac:spMkLst>
            <pc:docMk/>
            <pc:sldMk cId="1365705367" sldId="335"/>
            <ac:spMk id="13" creationId="{00000000-0000-0000-0000-000000000000}"/>
          </ac:spMkLst>
        </pc:spChg>
      </pc:sldChg>
    </pc:docChg>
  </pc:docChgLst>
  <pc:docChgLst>
    <pc:chgData name="Olivia SEDANT" userId="S::osedant@ignf.onmicrosoft.com::beaa158c-17b1-46e2-ada0-22c25229f02b" providerId="AD" clId="Web-{766DAEFA-6A0F-49FF-9C94-76D815A427D1}"/>
    <pc:docChg chg="modSld">
      <pc:chgData name="Olivia SEDANT" userId="S::osedant@ignf.onmicrosoft.com::beaa158c-17b1-46e2-ada0-22c25229f02b" providerId="AD" clId="Web-{766DAEFA-6A0F-49FF-9C94-76D815A427D1}" dt="2022-10-25T09:50:00.532" v="4" actId="14100"/>
      <pc:docMkLst>
        <pc:docMk/>
      </pc:docMkLst>
      <pc:sldChg chg="addSp modSp">
        <pc:chgData name="Olivia SEDANT" userId="S::osedant@ignf.onmicrosoft.com::beaa158c-17b1-46e2-ada0-22c25229f02b" providerId="AD" clId="Web-{766DAEFA-6A0F-49FF-9C94-76D815A427D1}" dt="2022-10-25T09:50:00.532" v="4" actId="14100"/>
        <pc:sldMkLst>
          <pc:docMk/>
          <pc:sldMk cId="1365705367" sldId="335"/>
        </pc:sldMkLst>
        <pc:picChg chg="add mod">
          <ac:chgData name="Olivia SEDANT" userId="S::osedant@ignf.onmicrosoft.com::beaa158c-17b1-46e2-ada0-22c25229f02b" providerId="AD" clId="Web-{766DAEFA-6A0F-49FF-9C94-76D815A427D1}" dt="2022-10-25T09:50:00.532" v="4" actId="14100"/>
          <ac:picMkLst>
            <pc:docMk/>
            <pc:sldMk cId="1365705367" sldId="335"/>
            <ac:picMk id="7" creationId="{AA50B525-3475-3F94-2C14-9EDCB3D114D2}"/>
          </ac:picMkLst>
        </pc:picChg>
      </pc:sldChg>
    </pc:docChg>
  </pc:docChgLst>
  <pc:docChgLst>
    <pc:chgData name="Bertrand Genty" userId="S::bgenty@ignf.onmicrosoft.com::822536ab-6000-4645-9bc7-b03231c28961" providerId="AD" clId="Web-{BAE7316D-885D-42CB-BEF9-E7A726FF7DBD}"/>
    <pc:docChg chg="modSld">
      <pc:chgData name="Bertrand Genty" userId="S::bgenty@ignf.onmicrosoft.com::822536ab-6000-4645-9bc7-b03231c28961" providerId="AD" clId="Web-{BAE7316D-885D-42CB-BEF9-E7A726FF7DBD}" dt="2022-10-19T07:49:34.475" v="62" actId="20577"/>
      <pc:docMkLst>
        <pc:docMk/>
      </pc:docMkLst>
      <pc:sldChg chg="addSp delSp modSp">
        <pc:chgData name="Bertrand Genty" userId="S::bgenty@ignf.onmicrosoft.com::822536ab-6000-4645-9bc7-b03231c28961" providerId="AD" clId="Web-{BAE7316D-885D-42CB-BEF9-E7A726FF7DBD}" dt="2022-10-19T07:49:02.896" v="49" actId="1076"/>
        <pc:sldMkLst>
          <pc:docMk/>
          <pc:sldMk cId="2381651448" sldId="337"/>
        </pc:sldMkLst>
        <pc:spChg chg="del">
          <ac:chgData name="Bertrand Genty" userId="S::bgenty@ignf.onmicrosoft.com::822536ab-6000-4645-9bc7-b03231c28961" providerId="AD" clId="Web-{BAE7316D-885D-42CB-BEF9-E7A726FF7DBD}" dt="2022-10-19T07:48:58.552" v="47"/>
          <ac:spMkLst>
            <pc:docMk/>
            <pc:sldMk cId="2381651448" sldId="337"/>
            <ac:spMk id="11" creationId="{9148B69A-A9C3-1C58-4770-0D79BECFAC20}"/>
          </ac:spMkLst>
        </pc:spChg>
        <pc:picChg chg="add mod">
          <ac:chgData name="Bertrand Genty" userId="S::bgenty@ignf.onmicrosoft.com::822536ab-6000-4645-9bc7-b03231c28961" providerId="AD" clId="Web-{BAE7316D-885D-42CB-BEF9-E7A726FF7DBD}" dt="2022-10-19T07:49:02.896" v="49" actId="1076"/>
          <ac:picMkLst>
            <pc:docMk/>
            <pc:sldMk cId="2381651448" sldId="337"/>
            <ac:picMk id="17" creationId="{1A8F10FA-DCF6-91BD-99D7-96484062C215}"/>
          </ac:picMkLst>
        </pc:picChg>
      </pc:sldChg>
      <pc:sldChg chg="addSp delSp modSp">
        <pc:chgData name="Bertrand Genty" userId="S::bgenty@ignf.onmicrosoft.com::822536ab-6000-4645-9bc7-b03231c28961" providerId="AD" clId="Web-{BAE7316D-885D-42CB-BEF9-E7A726FF7DBD}" dt="2022-10-19T07:49:34.475" v="62" actId="20577"/>
        <pc:sldMkLst>
          <pc:docMk/>
          <pc:sldMk cId="1235884026" sldId="339"/>
        </pc:sldMkLst>
        <pc:spChg chg="add mod">
          <ac:chgData name="Bertrand Genty" userId="S::bgenty@ignf.onmicrosoft.com::822536ab-6000-4645-9bc7-b03231c28961" providerId="AD" clId="Web-{BAE7316D-885D-42CB-BEF9-E7A726FF7DBD}" dt="2022-10-19T07:49:34.475" v="62" actId="20577"/>
          <ac:spMkLst>
            <pc:docMk/>
            <pc:sldMk cId="1235884026" sldId="339"/>
            <ac:spMk id="8" creationId="{4D268860-D28D-5616-4008-33D74BA7FA7A}"/>
          </ac:spMkLst>
        </pc:spChg>
        <pc:spChg chg="mod">
          <ac:chgData name="Bertrand Genty" userId="S::bgenty@ignf.onmicrosoft.com::822536ab-6000-4645-9bc7-b03231c28961" providerId="AD" clId="Web-{BAE7316D-885D-42CB-BEF9-E7A726FF7DBD}" dt="2022-10-19T07:38:44.107" v="22" actId="20577"/>
          <ac:spMkLst>
            <pc:docMk/>
            <pc:sldMk cId="1235884026" sldId="339"/>
            <ac:spMk id="10" creationId="{00000000-0000-0000-0000-000000000000}"/>
          </ac:spMkLst>
        </pc:spChg>
        <pc:spChg chg="del">
          <ac:chgData name="Bertrand Genty" userId="S::bgenty@ignf.onmicrosoft.com::822536ab-6000-4645-9bc7-b03231c28961" providerId="AD" clId="Web-{BAE7316D-885D-42CB-BEF9-E7A726FF7DBD}" dt="2022-10-19T07:48:15.081" v="41"/>
          <ac:spMkLst>
            <pc:docMk/>
            <pc:sldMk cId="1235884026" sldId="339"/>
            <ac:spMk id="11" creationId="{00000000-0000-0000-0000-000000000000}"/>
          </ac:spMkLst>
        </pc:spChg>
        <pc:spChg chg="mod">
          <ac:chgData name="Bertrand Genty" userId="S::bgenty@ignf.onmicrosoft.com::822536ab-6000-4645-9bc7-b03231c28961" providerId="AD" clId="Web-{BAE7316D-885D-42CB-BEF9-E7A726FF7DBD}" dt="2022-10-19T07:49:27.193" v="55" actId="20577"/>
          <ac:spMkLst>
            <pc:docMk/>
            <pc:sldMk cId="1235884026" sldId="339"/>
            <ac:spMk id="19" creationId="{00000000-0000-0000-0000-000000000000}"/>
          </ac:spMkLst>
        </pc:spChg>
        <pc:picChg chg="add mod">
          <ac:chgData name="Bertrand Genty" userId="S::bgenty@ignf.onmicrosoft.com::822536ab-6000-4645-9bc7-b03231c28961" providerId="AD" clId="Web-{BAE7316D-885D-42CB-BEF9-E7A726FF7DBD}" dt="2022-10-19T07:48:37.160" v="46" actId="1076"/>
          <ac:picMkLst>
            <pc:docMk/>
            <pc:sldMk cId="1235884026" sldId="339"/>
            <ac:picMk id="12" creationId="{20833552-3927-7810-A7DF-B7CF431C46F3}"/>
          </ac:picMkLst>
        </pc:picChg>
      </pc:sldChg>
    </pc:docChg>
  </pc:docChgLst>
  <pc:docChgLst>
    <pc:chgData name="Audrey Defossez" userId="S::adefossez@ignf.onmicrosoft.com::ff72d738-3857-4835-886d-094a70416b47" providerId="AD" clId="Web-{A4B00FFD-ACE7-46FD-8FDF-B0E7FC7174AE}"/>
    <pc:docChg chg="modSld">
      <pc:chgData name="Audrey Defossez" userId="S::adefossez@ignf.onmicrosoft.com::ff72d738-3857-4835-886d-094a70416b47" providerId="AD" clId="Web-{A4B00FFD-ACE7-46FD-8FDF-B0E7FC7174AE}" dt="2022-10-06T12:54:32.662" v="28" actId="20577"/>
      <pc:docMkLst>
        <pc:docMk/>
      </pc:docMkLst>
      <pc:sldChg chg="addSp modSp">
        <pc:chgData name="Audrey Defossez" userId="S::adefossez@ignf.onmicrosoft.com::ff72d738-3857-4835-886d-094a70416b47" providerId="AD" clId="Web-{A4B00FFD-ACE7-46FD-8FDF-B0E7FC7174AE}" dt="2022-10-06T12:54:32.662" v="28" actId="20577"/>
        <pc:sldMkLst>
          <pc:docMk/>
          <pc:sldMk cId="1365705367" sldId="335"/>
        </pc:sldMkLst>
        <pc:spChg chg="add mod">
          <ac:chgData name="Audrey Defossez" userId="S::adefossez@ignf.onmicrosoft.com::ff72d738-3857-4835-886d-094a70416b47" providerId="AD" clId="Web-{A4B00FFD-ACE7-46FD-8FDF-B0E7FC7174AE}" dt="2022-10-06T12:53:08.659" v="4" actId="14100"/>
          <ac:spMkLst>
            <pc:docMk/>
            <pc:sldMk cId="1365705367" sldId="335"/>
            <ac:spMk id="5" creationId="{1C02538E-1019-0128-47FE-E1C3A91678AB}"/>
          </ac:spMkLst>
        </pc:spChg>
        <pc:spChg chg="mod ord">
          <ac:chgData name="Audrey Defossez" userId="S::adefossez@ignf.onmicrosoft.com::ff72d738-3857-4835-886d-094a70416b47" providerId="AD" clId="Web-{A4B00FFD-ACE7-46FD-8FDF-B0E7FC7174AE}" dt="2022-10-06T12:53:06.597" v="3" actId="14100"/>
          <ac:spMkLst>
            <pc:docMk/>
            <pc:sldMk cId="1365705367" sldId="335"/>
            <ac:spMk id="18" creationId="{00000000-0000-0000-0000-000000000000}"/>
          </ac:spMkLst>
        </pc:spChg>
        <pc:spChg chg="mod">
          <ac:chgData name="Audrey Defossez" userId="S::adefossez@ignf.onmicrosoft.com::ff72d738-3857-4835-886d-094a70416b47" providerId="AD" clId="Web-{A4B00FFD-ACE7-46FD-8FDF-B0E7FC7174AE}" dt="2022-10-06T12:54:32.662" v="28" actId="20577"/>
          <ac:spMkLst>
            <pc:docMk/>
            <pc:sldMk cId="1365705367" sldId="335"/>
            <ac:spMk id="19" creationId="{00000000-0000-0000-0000-000000000000}"/>
          </ac:spMkLst>
        </pc:spChg>
      </pc:sldChg>
    </pc:docChg>
  </pc:docChgLst>
  <pc:docChgLst>
    <pc:chgData name="Olivia SEDANT" userId="S::osedant@ignf.onmicrosoft.com::beaa158c-17b1-46e2-ada0-22c25229f02b" providerId="AD" clId="Web-{A03A0AAA-A283-48E0-AC50-B59C1BA093C9}"/>
    <pc:docChg chg="modSld">
      <pc:chgData name="Olivia SEDANT" userId="S::osedant@ignf.onmicrosoft.com::beaa158c-17b1-46e2-ada0-22c25229f02b" providerId="AD" clId="Web-{A03A0AAA-A283-48E0-AC50-B59C1BA093C9}" dt="2022-10-14T08:52:48.758" v="59" actId="20577"/>
      <pc:docMkLst>
        <pc:docMk/>
      </pc:docMkLst>
      <pc:sldChg chg="addSp modSp">
        <pc:chgData name="Olivia SEDANT" userId="S::osedant@ignf.onmicrosoft.com::beaa158c-17b1-46e2-ada0-22c25229f02b" providerId="AD" clId="Web-{A03A0AAA-A283-48E0-AC50-B59C1BA093C9}" dt="2022-10-14T08:52:48.758" v="59" actId="20577"/>
        <pc:sldMkLst>
          <pc:docMk/>
          <pc:sldMk cId="1365705367" sldId="335"/>
        </pc:sldMkLst>
        <pc:spChg chg="mod">
          <ac:chgData name="Olivia SEDANT" userId="S::osedant@ignf.onmicrosoft.com::beaa158c-17b1-46e2-ada0-22c25229f02b" providerId="AD" clId="Web-{A03A0AAA-A283-48E0-AC50-B59C1BA093C9}" dt="2022-10-14T08:52:48.758" v="59" actId="20577"/>
          <ac:spMkLst>
            <pc:docMk/>
            <pc:sldMk cId="1365705367" sldId="335"/>
            <ac:spMk id="15" creationId="{00000000-0000-0000-0000-000000000000}"/>
          </ac:spMkLst>
        </pc:spChg>
        <pc:picChg chg="add mod">
          <ac:chgData name="Olivia SEDANT" userId="S::osedant@ignf.onmicrosoft.com::beaa158c-17b1-46e2-ada0-22c25229f02b" providerId="AD" clId="Web-{A03A0AAA-A283-48E0-AC50-B59C1BA093C9}" dt="2022-10-14T08:50:31.362" v="7" actId="1076"/>
          <ac:picMkLst>
            <pc:docMk/>
            <pc:sldMk cId="1365705367" sldId="335"/>
            <ac:picMk id="6" creationId="{62F04C10-2637-0D74-9A93-364CC949E378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</a:defRPr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D680E798-53FF-4C51-A981-953463752515}" type="datetimeFigureOut">
              <a:rPr lang="fr-FR" smtClean="0"/>
              <a:pPr/>
              <a:t>17/11/2022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</a:defRPr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1B06CD8F-B7ED-4A05-9FB1-A01CC0EF02C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16626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gray">
          <a:xfrm>
            <a:off x="0" y="4963500"/>
            <a:ext cx="180000" cy="18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/>
              <a:t>XX/XX/XXXX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gray">
          <a:xfrm>
            <a:off x="720000" y="3919897"/>
            <a:ext cx="3240000" cy="900000"/>
          </a:xfrm>
        </p:spPr>
        <p:txBody>
          <a:bodyPr anchor="b" anchorCtr="0"/>
          <a:lstStyle>
            <a:lvl1pPr>
              <a:defRPr sz="1150"/>
            </a:lvl1pPr>
          </a:lstStyle>
          <a:p>
            <a:r>
              <a:rPr lang="fr-FR"/>
              <a:t>Institut national de l’information géographique et forestière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>
          <a:xfrm>
            <a:off x="0" y="4963500"/>
            <a:ext cx="180000" cy="18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10C140CD-8AED-46FF-A9A2-77308F3F39AE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7" name="Titre 6"/>
          <p:cNvSpPr>
            <a:spLocks noGrp="1"/>
          </p:cNvSpPr>
          <p:nvPr>
            <p:ph type="title" hasCustomPrompt="1"/>
          </p:nvPr>
        </p:nvSpPr>
        <p:spPr bwMode="gray">
          <a:xfrm>
            <a:off x="0" y="0"/>
            <a:ext cx="180000" cy="18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/>
              <a:t>Titre</a:t>
            </a:r>
          </a:p>
        </p:txBody>
      </p:sp>
      <p:pic>
        <p:nvPicPr>
          <p:cNvPr id="2" name="Imag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540000" y="360000"/>
            <a:ext cx="2700000" cy="2700000"/>
          </a:xfrm>
          <a:prstGeom prst="rect">
            <a:avLst/>
          </a:prstGeom>
        </p:spPr>
      </p:pic>
      <p:pic>
        <p:nvPicPr>
          <p:cNvPr id="69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0864" y="476294"/>
            <a:ext cx="2736304" cy="1242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26109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A51A6-FB5C-4235-B18F-43DDAD77825E}" type="datetimeFigureOut">
              <a:rPr lang="fr-FR" smtClean="0"/>
              <a:t>17/11/2022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67252-BF24-412D-86AF-C3A21DE4DCE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672210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A51A6-FB5C-4235-B18F-43DDAD77825E}" type="datetimeFigureOut">
              <a:rPr lang="fr-FR" smtClean="0"/>
              <a:t>17/11/2022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67252-BF24-412D-86AF-C3A21DE4DCE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485925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A51A6-FB5C-4235-B18F-43DDAD77825E}" type="datetimeFigureOut">
              <a:rPr lang="fr-FR" smtClean="0"/>
              <a:t>17/11/2022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67252-BF24-412D-86AF-C3A21DE4DCE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390426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A51A6-FB5C-4235-B18F-43DDAD77825E}" type="datetimeFigureOut">
              <a:rPr lang="fr-FR" smtClean="0"/>
              <a:t>17/11/2022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67252-BF24-412D-86AF-C3A21DE4DCE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11607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A51A6-FB5C-4235-B18F-43DDAD77825E}" type="datetimeFigureOut">
              <a:rPr lang="fr-FR" smtClean="0"/>
              <a:t>17/11/2022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67252-BF24-412D-86AF-C3A21DE4DCE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395426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A51A6-FB5C-4235-B18F-43DDAD77825E}" type="datetimeFigureOut">
              <a:rPr lang="fr-FR" smtClean="0"/>
              <a:t>17/11/2022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67252-BF24-412D-86AF-C3A21DE4DCE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812593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A51A6-FB5C-4235-B18F-43DDAD77825E}" type="datetimeFigureOut">
              <a:rPr lang="fr-FR" smtClean="0"/>
              <a:t>17/11/2022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67252-BF24-412D-86AF-C3A21DE4DCE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654563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et sous-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 hasCustomPrompt="1"/>
          </p:nvPr>
        </p:nvSpPr>
        <p:spPr bwMode="gray">
          <a:xfrm>
            <a:off x="0" y="0"/>
            <a:ext cx="180000" cy="18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 algn="r"/>
            <a:r>
              <a:rPr lang="fr-FR" cap="all"/>
              <a:t>XX/XX/XXXX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fr-FR"/>
              <a:t>Institut national de l’information géographique et forestière</a:t>
            </a: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60000" y="2346046"/>
            <a:ext cx="8424000" cy="2077200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3250" b="1" cap="all" baseline="0">
                <a:solidFill>
                  <a:schemeClr val="tx2">
                    <a:lumMod val="75000"/>
                  </a:schemeClr>
                </a:solidFill>
              </a:defRPr>
            </a:lvl1pPr>
            <a:lvl2pPr marL="0" indent="0">
              <a:spcBef>
                <a:spcPts val="500"/>
              </a:spcBef>
              <a:spcAft>
                <a:spcPts val="0"/>
              </a:spcAft>
              <a:buNone/>
              <a:defRPr sz="1850"/>
            </a:lvl2pPr>
          </a:lstStyle>
          <a:p>
            <a:pPr lvl="0"/>
            <a:r>
              <a:rPr lang="fr-FR"/>
              <a:t>Titre</a:t>
            </a:r>
          </a:p>
          <a:p>
            <a:pPr lvl="1"/>
            <a:r>
              <a:rPr lang="fr-FR"/>
              <a:t>Sous-titre</a:t>
            </a:r>
          </a:p>
        </p:txBody>
      </p:sp>
      <p:cxnSp>
        <p:nvCxnSpPr>
          <p:cNvPr id="12" name="Connecteur droit 11"/>
          <p:cNvCxnSpPr/>
          <p:nvPr userDrawn="1"/>
        </p:nvCxnSpPr>
        <p:spPr bwMode="gray">
          <a:xfrm>
            <a:off x="360000" y="4784400"/>
            <a:ext cx="8424000" cy="0"/>
          </a:xfrm>
          <a:prstGeom prst="line">
            <a:avLst/>
          </a:prstGeom>
          <a:ln w="1016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ag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80000" y="180000"/>
            <a:ext cx="1440000" cy="1440000"/>
          </a:xfrm>
          <a:prstGeom prst="rect">
            <a:avLst/>
          </a:prstGeom>
        </p:spPr>
      </p:pic>
      <p:pic>
        <p:nvPicPr>
          <p:cNvPr id="72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4771" y="279858"/>
            <a:ext cx="2736304" cy="1242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39045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359999" y="900000"/>
            <a:ext cx="8424000" cy="72000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 algn="r"/>
            <a:r>
              <a:rPr lang="fr-FR" cap="all"/>
              <a:t>XX/XX/XXXX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fr-FR"/>
              <a:t>Institut national de l’information géographique et forestière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59998" y="1891968"/>
            <a:ext cx="2520000" cy="2530800"/>
          </a:xfrm>
        </p:spPr>
        <p:txBody>
          <a:bodyPr/>
          <a:lstStyle>
            <a:lvl1pPr marL="144000" indent="-144000">
              <a:spcBef>
                <a:spcPts val="400"/>
              </a:spcBef>
              <a:spcAft>
                <a:spcPts val="800"/>
              </a:spcAft>
              <a:buFont typeface="+mj-lt"/>
              <a:buAutoNum type="arabicPeriod"/>
              <a:defRPr b="1">
                <a:solidFill>
                  <a:schemeClr val="tx2">
                    <a:lumMod val="75000"/>
                  </a:schemeClr>
                </a:solidFill>
              </a:defRPr>
            </a:lvl1pPr>
            <a:lvl2pPr marL="324000" indent="-14400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/>
              <a:t>Titre de la partie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9" name="Espace réservé du texte 7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312000" y="1893600"/>
            <a:ext cx="2520000" cy="2530800"/>
          </a:xfrm>
        </p:spPr>
        <p:txBody>
          <a:bodyPr/>
          <a:lstStyle>
            <a:lvl1pPr marL="144000" indent="-144000">
              <a:spcBef>
                <a:spcPts val="400"/>
              </a:spcBef>
              <a:spcAft>
                <a:spcPts val="800"/>
              </a:spcAft>
              <a:buFont typeface="+mj-lt"/>
              <a:buAutoNum type="arabicPeriod"/>
              <a:defRPr b="1">
                <a:solidFill>
                  <a:schemeClr val="tx2">
                    <a:lumMod val="75000"/>
                  </a:schemeClr>
                </a:solidFill>
              </a:defRPr>
            </a:lvl1pPr>
            <a:lvl2pPr marL="324000" indent="-14400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/>
              <a:t>Titre de la partie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0" name="Espace réservé du texte 7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6263999" y="1893600"/>
            <a:ext cx="2520000" cy="2530800"/>
          </a:xfrm>
        </p:spPr>
        <p:txBody>
          <a:bodyPr/>
          <a:lstStyle>
            <a:lvl1pPr marL="144000" indent="-144000">
              <a:spcBef>
                <a:spcPts val="400"/>
              </a:spcBef>
              <a:spcAft>
                <a:spcPts val="800"/>
              </a:spcAft>
              <a:buFont typeface="+mj-lt"/>
              <a:buAutoNum type="arabicPeriod"/>
              <a:defRPr b="1">
                <a:solidFill>
                  <a:schemeClr val="tx2">
                    <a:lumMod val="75000"/>
                  </a:schemeClr>
                </a:solidFill>
              </a:defRPr>
            </a:lvl1pPr>
            <a:lvl2pPr marL="324000" indent="-14400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/>
              <a:t>Titre de la partie</a:t>
            </a:r>
          </a:p>
          <a:p>
            <a:pPr lvl="1"/>
            <a:r>
              <a:rPr lang="fr-FR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16410304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7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0" y="738000"/>
            <a:ext cx="9144000" cy="4406400"/>
          </a:xfrm>
          <a:solidFill>
            <a:schemeClr val="bg1">
              <a:lumMod val="85000"/>
            </a:schemeClr>
          </a:solidFill>
        </p:spPr>
        <p:txBody>
          <a:bodyPr tIns="1080000" anchor="ctr" anchorCtr="0"/>
          <a:lstStyle>
            <a:lvl1pPr algn="ctr">
              <a:defRPr cap="all" baseline="0"/>
            </a:lvl1pPr>
          </a:lstStyle>
          <a:p>
            <a:r>
              <a:rPr lang="fr-FR"/>
              <a:t>Sélectionner l’icône pour insérer une image, </a:t>
            </a:r>
            <a:br>
              <a:rPr lang="fr-FR"/>
            </a:br>
            <a:r>
              <a:rPr lang="fr-FR"/>
              <a:t>puis disposer l’image en arrière plan </a:t>
            </a:r>
            <a:br>
              <a:rPr lang="fr-FR"/>
            </a:br>
            <a:r>
              <a:rPr lang="fr-FR"/>
              <a:t>(Sélectionner l’image avec le bouton droit de la souris / </a:t>
            </a:r>
            <a:br>
              <a:rPr lang="fr-FR"/>
            </a:br>
            <a:r>
              <a:rPr lang="fr-FR"/>
              <a:t>Mettre à l’arrière plan)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359999" y="738000"/>
            <a:ext cx="8424000" cy="4046400"/>
          </a:xfrm>
          <a:custGeom>
            <a:avLst/>
            <a:gdLst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8424000 w 8424000"/>
              <a:gd name="connsiteY2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8424000 w 8424000"/>
              <a:gd name="connsiteY2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424000" h="4046400" stroke="0" extrusionOk="0">
                <a:moveTo>
                  <a:pt x="8424000" y="4046400"/>
                </a:moveTo>
                <a:lnTo>
                  <a:pt x="0" y="4046360"/>
                </a:lnTo>
                <a:lnTo>
                  <a:pt x="0" y="40"/>
                </a:lnTo>
                <a:cubicBezTo>
                  <a:pt x="0" y="18"/>
                  <a:pt x="3771553" y="0"/>
                  <a:pt x="8424000" y="0"/>
                </a:cubicBezTo>
                <a:lnTo>
                  <a:pt x="8424000" y="4046400"/>
                </a:lnTo>
                <a:close/>
              </a:path>
              <a:path w="8424000" h="4046400" fill="none">
                <a:moveTo>
                  <a:pt x="8424000" y="4046400"/>
                </a:moveTo>
                <a:lnTo>
                  <a:pt x="0" y="4046360"/>
                </a:lnTo>
              </a:path>
            </a:pathLst>
          </a:custGeom>
          <a:ln w="10160">
            <a:solidFill>
              <a:schemeClr val="tx1"/>
            </a:solidFill>
          </a:ln>
        </p:spPr>
        <p:txBody>
          <a:bodyPr lIns="0" bIns="360000" anchor="ctr" anchorCtr="0"/>
          <a:lstStyle>
            <a:lvl1pPr marL="396000" indent="-396000">
              <a:buFont typeface="+mj-lt"/>
              <a:buAutoNum type="arabicPeriod"/>
              <a:defRPr sz="3250"/>
            </a:lvl1pPr>
          </a:lstStyle>
          <a:p>
            <a:r>
              <a:rPr lang="fr-FR"/>
              <a:t>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 algn="r"/>
            <a:r>
              <a:rPr lang="fr-FR" cap="all"/>
              <a:t>XX/XX/XXXX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fr-FR"/>
              <a:t>Institut national de l’information géographique et forestière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085968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extes 3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359999" y="900000"/>
            <a:ext cx="8424000" cy="72000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 algn="r"/>
            <a:r>
              <a:rPr lang="fr-FR" cap="all"/>
              <a:t>XX/XX/XXXX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fr-FR"/>
              <a:t>Institut national de l’information géographique et forestière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312000" y="180000"/>
            <a:ext cx="5472000" cy="360000"/>
          </a:xfrm>
        </p:spPr>
        <p:txBody>
          <a:bodyPr/>
          <a:lstStyle>
            <a:lvl1pPr marL="108000" indent="-108000" algn="r">
              <a:spcAft>
                <a:spcPts val="0"/>
              </a:spcAft>
              <a:buFont typeface="+mj-lt"/>
              <a:buAutoNum type="arabicPeriod"/>
              <a:defRPr sz="750" b="1"/>
            </a:lvl1pPr>
            <a:lvl2pPr marL="108000" indent="-108000" algn="r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  <a:defRPr sz="750"/>
            </a:lvl2pPr>
          </a:lstStyle>
          <a:p>
            <a:pPr lvl="0"/>
            <a:r>
              <a:rPr lang="fr-FR"/>
              <a:t>Titre</a:t>
            </a:r>
          </a:p>
          <a:p>
            <a:pPr lvl="1"/>
            <a:r>
              <a:rPr lang="fr-FR"/>
              <a:t>Sous-titre</a:t>
            </a:r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59999" y="1836000"/>
            <a:ext cx="2520000" cy="2574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Texte de niveau 1</a:t>
            </a:r>
          </a:p>
          <a:p>
            <a:pPr lvl="1"/>
            <a:r>
              <a:rPr lang="fr-FR"/>
              <a:t>Texte de niveau 2</a:t>
            </a:r>
          </a:p>
          <a:p>
            <a:pPr lvl="2"/>
            <a:r>
              <a:rPr lang="fr-FR"/>
              <a:t>Texte de niveau 3</a:t>
            </a:r>
          </a:p>
          <a:p>
            <a:pPr lvl="3"/>
            <a:r>
              <a:rPr lang="fr-FR"/>
              <a:t>Texte de niveau 4</a:t>
            </a:r>
          </a:p>
          <a:p>
            <a:pPr lvl="4"/>
            <a:r>
              <a:rPr lang="fr-FR"/>
              <a:t>Texte de niveau 5</a:t>
            </a:r>
          </a:p>
        </p:txBody>
      </p:sp>
      <p:sp>
        <p:nvSpPr>
          <p:cNvPr id="13" name="Espace réservé du texte 11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3312000" y="1836000"/>
            <a:ext cx="2520000" cy="2574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Texte de niveau 1</a:t>
            </a:r>
          </a:p>
          <a:p>
            <a:pPr lvl="1"/>
            <a:r>
              <a:rPr lang="fr-FR"/>
              <a:t>Texte de niveau 2</a:t>
            </a:r>
          </a:p>
          <a:p>
            <a:pPr lvl="2"/>
            <a:r>
              <a:rPr lang="fr-FR"/>
              <a:t>Texte de niveau 3</a:t>
            </a:r>
          </a:p>
          <a:p>
            <a:pPr lvl="3"/>
            <a:r>
              <a:rPr lang="fr-FR"/>
              <a:t>Texte de niveau 4</a:t>
            </a:r>
          </a:p>
          <a:p>
            <a:pPr lvl="4"/>
            <a:r>
              <a:rPr lang="fr-FR"/>
              <a:t>Texte de niveau 5</a:t>
            </a:r>
          </a:p>
        </p:txBody>
      </p:sp>
      <p:sp>
        <p:nvSpPr>
          <p:cNvPr id="14" name="Espace réservé du texte 11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6264000" y="1836000"/>
            <a:ext cx="2520000" cy="2574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Texte de niveau 1</a:t>
            </a:r>
          </a:p>
          <a:p>
            <a:pPr lvl="1"/>
            <a:r>
              <a:rPr lang="fr-FR"/>
              <a:t>Texte de niveau 2</a:t>
            </a:r>
          </a:p>
          <a:p>
            <a:pPr lvl="2"/>
            <a:r>
              <a:rPr lang="fr-FR"/>
              <a:t>Texte de niveau 3</a:t>
            </a:r>
          </a:p>
          <a:p>
            <a:pPr lvl="3"/>
            <a:r>
              <a:rPr lang="fr-FR"/>
              <a:t>Texte de niveau 4</a:t>
            </a:r>
          </a:p>
          <a:p>
            <a:pPr lvl="4"/>
            <a:r>
              <a:rPr lang="fr-FR"/>
              <a:t>Texte de niveau 5</a:t>
            </a:r>
          </a:p>
        </p:txBody>
      </p:sp>
    </p:spTree>
    <p:extLst>
      <p:ext uri="{BB962C8B-B14F-4D97-AF65-F5344CB8AC3E}">
        <p14:creationId xmlns:p14="http://schemas.microsoft.com/office/powerpoint/2010/main" val="38404549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A51A6-FB5C-4235-B18F-43DDAD77825E}" type="datetimeFigureOut">
              <a:rPr lang="fr-FR" smtClean="0"/>
              <a:t>17/11/2022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67252-BF24-412D-86AF-C3A21DE4DCE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539932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A51A6-FB5C-4235-B18F-43DDAD77825E}" type="datetimeFigureOut">
              <a:rPr lang="fr-FR" smtClean="0"/>
              <a:t>17/11/2022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67252-BF24-412D-86AF-C3A21DE4DCE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050989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A51A6-FB5C-4235-B18F-43DDAD77825E}" type="datetimeFigureOut">
              <a:rPr lang="fr-FR" smtClean="0"/>
              <a:t>17/11/2022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67252-BF24-412D-86AF-C3A21DE4DCE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538980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A51A6-FB5C-4235-B18F-43DDAD77825E}" type="datetimeFigureOut">
              <a:rPr lang="fr-FR" smtClean="0"/>
              <a:t>17/11/2022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67252-BF24-412D-86AF-C3A21DE4DCE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658992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 bwMode="gray">
          <a:xfrm>
            <a:off x="359999" y="900000"/>
            <a:ext cx="8424000" cy="72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r-FR" noProof="0"/>
              <a:t>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gray">
          <a:xfrm>
            <a:off x="359999" y="1836000"/>
            <a:ext cx="8424000" cy="2574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r-FR" noProof="0"/>
              <a:t>Texte de niveau 1</a:t>
            </a:r>
          </a:p>
          <a:p>
            <a:pPr lvl="1"/>
            <a:r>
              <a:rPr lang="fr-FR" noProof="0"/>
              <a:t>Texte de niveau 2</a:t>
            </a:r>
          </a:p>
          <a:p>
            <a:pPr lvl="2"/>
            <a:r>
              <a:rPr lang="fr-FR" noProof="0"/>
              <a:t>Texte de niveau 3</a:t>
            </a:r>
          </a:p>
          <a:p>
            <a:pPr lvl="3"/>
            <a:r>
              <a:rPr lang="fr-FR" noProof="0"/>
              <a:t>Texte de niveau 4</a:t>
            </a:r>
          </a:p>
          <a:p>
            <a:pPr lvl="4"/>
            <a:r>
              <a:rPr lang="fr-FR" noProof="0"/>
              <a:t>Texte de niveau 5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 bwMode="gray">
          <a:xfrm>
            <a:off x="7614000" y="4783500"/>
            <a:ext cx="1170000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ctr">
              <a:defRPr sz="750" b="1">
                <a:solidFill>
                  <a:schemeClr val="tx1"/>
                </a:solidFill>
              </a:defRPr>
            </a:lvl1pPr>
          </a:lstStyle>
          <a:p>
            <a:pPr algn="r"/>
            <a:r>
              <a:rPr lang="fr-FR" cap="all"/>
              <a:t>XX/XX/XXXX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 bwMode="gray">
          <a:xfrm>
            <a:off x="360000" y="4783500"/>
            <a:ext cx="5904000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750" b="1">
                <a:solidFill>
                  <a:schemeClr val="tx1"/>
                </a:solidFill>
              </a:defRPr>
            </a:lvl1pPr>
          </a:lstStyle>
          <a:p>
            <a:r>
              <a:rPr lang="fr-FR"/>
              <a:t>Institut national de l’information géographique et forestière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 bwMode="gray">
          <a:xfrm>
            <a:off x="6264000" y="4783500"/>
            <a:ext cx="1350000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750" b="1">
                <a:solidFill>
                  <a:schemeClr val="tx1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0" name="Connecteur droit 9"/>
          <p:cNvCxnSpPr/>
          <p:nvPr/>
        </p:nvCxnSpPr>
        <p:spPr bwMode="gray">
          <a:xfrm>
            <a:off x="360000" y="4784400"/>
            <a:ext cx="8424000" cy="0"/>
          </a:xfrm>
          <a:prstGeom prst="line">
            <a:avLst/>
          </a:prstGeom>
          <a:ln w="1016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ag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288000" y="108000"/>
            <a:ext cx="540000" cy="540000"/>
          </a:xfrm>
          <a:prstGeom prst="rect">
            <a:avLst/>
          </a:prstGeom>
        </p:spPr>
      </p:pic>
      <p:pic>
        <p:nvPicPr>
          <p:cNvPr id="13" name="Picture 2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913" y="203140"/>
            <a:ext cx="1307481" cy="302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  <p:sldLayoutId id="2147483812" r:id="rId2"/>
    <p:sldLayoutId id="2147483810" r:id="rId3"/>
    <p:sldLayoutId id="2147483811" r:id="rId4"/>
    <p:sldLayoutId id="2147483809" r:id="rId5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55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500"/>
        </a:spcAft>
        <a:buFont typeface="Arial" pitchFamily="34" charset="0"/>
        <a:buNone/>
        <a:defRPr sz="105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252000" indent="-7200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itchFamily="34" charset="0"/>
        <a:buChar char="•"/>
        <a:defRPr sz="950" kern="1200">
          <a:solidFill>
            <a:schemeClr val="tx1"/>
          </a:solidFill>
          <a:latin typeface="+mn-lt"/>
          <a:ea typeface="+mn-ea"/>
          <a:cs typeface="+mn-cs"/>
        </a:defRPr>
      </a:lvl2pPr>
      <a:lvl3pPr marL="432000" indent="-72000" algn="l" defTabSz="914400" rtl="0" eaLnBrk="1" latinLnBrk="0" hangingPunct="1">
        <a:lnSpc>
          <a:spcPct val="100000"/>
        </a:lnSpc>
        <a:spcBef>
          <a:spcPts val="100"/>
        </a:spcBef>
        <a:spcAft>
          <a:spcPts val="100"/>
        </a:spcAft>
        <a:buSzPct val="100000"/>
        <a:buFont typeface="Arial" pitchFamily="34" charset="0"/>
        <a:buChar char="•"/>
        <a:defRPr sz="850" kern="1200">
          <a:solidFill>
            <a:schemeClr val="tx1"/>
          </a:solidFill>
          <a:latin typeface="+mn-lt"/>
          <a:ea typeface="+mn-ea"/>
          <a:cs typeface="+mn-cs"/>
        </a:defRPr>
      </a:lvl3pPr>
      <a:lvl4pPr marL="612000" indent="-72000" algn="l" defTabSz="914400" rtl="0" eaLnBrk="1" latinLnBrk="0" hangingPunct="1">
        <a:lnSpc>
          <a:spcPct val="100000"/>
        </a:lnSpc>
        <a:spcBef>
          <a:spcPts val="100"/>
        </a:spcBef>
        <a:spcAft>
          <a:spcPts val="100"/>
        </a:spcAft>
        <a:buSzPct val="100000"/>
        <a:buFont typeface="Arial" pitchFamily="34" charset="0"/>
        <a:buChar char="•"/>
        <a:defRPr sz="750" kern="1200">
          <a:solidFill>
            <a:schemeClr val="tx1"/>
          </a:solidFill>
          <a:latin typeface="+mn-lt"/>
          <a:ea typeface="+mn-ea"/>
          <a:cs typeface="+mn-cs"/>
        </a:defRPr>
      </a:lvl4pPr>
      <a:lvl5pPr marL="828000" indent="-72000" algn="l" defTabSz="914400" rtl="0" eaLnBrk="1" latinLnBrk="0" hangingPunct="1">
        <a:lnSpc>
          <a:spcPct val="100000"/>
        </a:lnSpc>
        <a:spcBef>
          <a:spcPts val="100"/>
        </a:spcBef>
        <a:spcAft>
          <a:spcPts val="100"/>
        </a:spcAft>
        <a:buSzPct val="100000"/>
        <a:buFont typeface="Arial" pitchFamily="34" charset="0"/>
        <a:buChar char="•"/>
        <a:defRPr sz="7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BA51A6-FB5C-4235-B18F-43DDAD77825E}" type="datetimeFigureOut">
              <a:rPr lang="fr-FR" smtClean="0"/>
              <a:t>17/11/2022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A67252-BF24-412D-86AF-C3A21DE4DCE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52587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4" r:id="rId1"/>
    <p:sldLayoutId id="2147483815" r:id="rId2"/>
    <p:sldLayoutId id="2147483816" r:id="rId3"/>
    <p:sldLayoutId id="2147483817" r:id="rId4"/>
    <p:sldLayoutId id="2147483818" r:id="rId5"/>
    <p:sldLayoutId id="2147483819" r:id="rId6"/>
    <p:sldLayoutId id="2147483820" r:id="rId7"/>
    <p:sldLayoutId id="2147483821" r:id="rId8"/>
    <p:sldLayoutId id="2147483822" r:id="rId9"/>
    <p:sldLayoutId id="2147483823" r:id="rId10"/>
    <p:sldLayoutId id="214748382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jpeg"/><Relationship Id="rId5" Type="http://schemas.openxmlformats.org/officeDocument/2006/relationships/image" Target="../media/image9.jpg"/><Relationship Id="rId4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3" Type="http://schemas.openxmlformats.org/officeDocument/2006/relationships/hyperlink" Target="http://www.ign.fr/geoplateforme" TargetMode="External"/><Relationship Id="rId7" Type="http://schemas.openxmlformats.org/officeDocument/2006/relationships/image" Target="../media/image14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10" Type="http://schemas.openxmlformats.org/officeDocument/2006/relationships/image" Target="../media/image17.png"/><Relationship Id="rId4" Type="http://schemas.openxmlformats.org/officeDocument/2006/relationships/image" Target="../media/image9.jpg"/><Relationship Id="rId9" Type="http://schemas.openxmlformats.org/officeDocument/2006/relationships/image" Target="../media/image1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jpeg"/><Relationship Id="rId5" Type="http://schemas.openxmlformats.org/officeDocument/2006/relationships/image" Target="../media/image19.pn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2.jpeg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0.jpg"/><Relationship Id="rId5" Type="http://schemas.openxmlformats.org/officeDocument/2006/relationships/image" Target="../media/image21.pn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1200" dirty="0"/>
              <a:t>L’équipe cœur du programme porte les choix stratégiques, s’assure de leur bonne déclinaison opérationnelle et organisationnelle, rend des comptes et représente le programme à haut niveau (</a:t>
            </a:r>
            <a:r>
              <a:rPr lang="fr-FR" sz="1200" dirty="0" err="1"/>
              <a:t>reporting</a:t>
            </a:r>
            <a:r>
              <a:rPr lang="fr-FR" sz="1200" dirty="0"/>
              <a:t> DINUM, DITP notamment)</a:t>
            </a:r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4"/>
          </p:nvPr>
        </p:nvSpPr>
        <p:spPr>
          <a:xfrm>
            <a:off x="1603601" y="1879390"/>
            <a:ext cx="2520000" cy="735750"/>
          </a:xfrm>
        </p:spPr>
        <p:txBody>
          <a:bodyPr/>
          <a:lstStyle/>
          <a:p>
            <a:r>
              <a:rPr lang="fr-FR" b="1"/>
              <a:t>Jonathan RENAULT</a:t>
            </a:r>
          </a:p>
          <a:p>
            <a:r>
              <a:rPr lang="fr-FR"/>
              <a:t>Pilote du programme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Institut national de l’information  géographique et forestière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1</a:t>
            </a:fld>
            <a:endParaRPr lang="fr-FR"/>
          </a:p>
        </p:txBody>
      </p:sp>
      <p:sp>
        <p:nvSpPr>
          <p:cNvPr id="13" name="Ellipse 12"/>
          <p:cNvSpPr/>
          <p:nvPr/>
        </p:nvSpPr>
        <p:spPr>
          <a:xfrm>
            <a:off x="545997" y="1836187"/>
            <a:ext cx="1008112" cy="936104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Ellipse 13"/>
          <p:cNvSpPr/>
          <p:nvPr/>
        </p:nvSpPr>
        <p:spPr>
          <a:xfrm>
            <a:off x="4450041" y="1419622"/>
            <a:ext cx="1008112" cy="936104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Espace réservé du texte 8"/>
          <p:cNvSpPr>
            <a:spLocks noGrp="1"/>
          </p:cNvSpPr>
          <p:nvPr>
            <p:ph type="body" sz="quarter" idx="14"/>
          </p:nvPr>
        </p:nvSpPr>
        <p:spPr>
          <a:xfrm>
            <a:off x="5386425" y="1455626"/>
            <a:ext cx="2520000" cy="735750"/>
          </a:xfrm>
        </p:spPr>
        <p:txBody>
          <a:bodyPr/>
          <a:lstStyle/>
          <a:p>
            <a:r>
              <a:rPr lang="fr-FR" b="1"/>
              <a:t>Ophélie AVIGNON</a:t>
            </a:r>
          </a:p>
          <a:p>
            <a:r>
              <a:rPr lang="fr-FR"/>
              <a:t>Sécurisation projet, </a:t>
            </a:r>
            <a:r>
              <a:rPr lang="fr-FR" err="1"/>
              <a:t>reporting</a:t>
            </a:r>
            <a:r>
              <a:rPr lang="fr-FR"/>
              <a:t> et suivi des aspects économiques</a:t>
            </a:r>
          </a:p>
        </p:txBody>
      </p:sp>
      <p:sp>
        <p:nvSpPr>
          <p:cNvPr id="16" name="Espace réservé du texte 8"/>
          <p:cNvSpPr>
            <a:spLocks noGrp="1"/>
          </p:cNvSpPr>
          <p:nvPr>
            <p:ph type="body" sz="quarter" idx="14"/>
          </p:nvPr>
        </p:nvSpPr>
        <p:spPr>
          <a:xfrm>
            <a:off x="1603601" y="3003349"/>
            <a:ext cx="2520000" cy="735750"/>
          </a:xfrm>
        </p:spPr>
        <p:txBody>
          <a:bodyPr/>
          <a:lstStyle/>
          <a:p>
            <a:r>
              <a:rPr lang="fr-FR" b="1"/>
              <a:t>Laurent DELGADO</a:t>
            </a:r>
          </a:p>
          <a:p>
            <a:r>
              <a:rPr lang="fr-FR"/>
              <a:t>Directeur de projets – coordonne l’ensemble des projets et pilote la sous-traitance</a:t>
            </a:r>
          </a:p>
        </p:txBody>
      </p:sp>
      <p:sp>
        <p:nvSpPr>
          <p:cNvPr id="17" name="Ellipse 16"/>
          <p:cNvSpPr/>
          <p:nvPr/>
        </p:nvSpPr>
        <p:spPr>
          <a:xfrm>
            <a:off x="545997" y="3003349"/>
            <a:ext cx="1008112" cy="936104"/>
          </a:xfrm>
          <a:prstGeom prst="ellipse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Ellipse 17"/>
          <p:cNvSpPr/>
          <p:nvPr/>
        </p:nvSpPr>
        <p:spPr>
          <a:xfrm>
            <a:off x="4776032" y="2503493"/>
            <a:ext cx="1008112" cy="936104"/>
          </a:xfrm>
          <a:prstGeom prst="ellipse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9" name="Espace réservé du texte 8"/>
          <p:cNvSpPr>
            <a:spLocks noGrp="1"/>
          </p:cNvSpPr>
          <p:nvPr>
            <p:ph type="body" sz="quarter" idx="14"/>
          </p:nvPr>
        </p:nvSpPr>
        <p:spPr>
          <a:xfrm>
            <a:off x="6000448" y="2575501"/>
            <a:ext cx="2520000" cy="735750"/>
          </a:xfrm>
        </p:spPr>
        <p:txBody>
          <a:bodyPr/>
          <a:lstStyle/>
          <a:p>
            <a:r>
              <a:rPr lang="fr-FR" b="1"/>
              <a:t>Adeline COUPE</a:t>
            </a:r>
          </a:p>
          <a:p>
            <a:r>
              <a:rPr lang="fr-FR"/>
              <a:t>Cheffe de projet MOA – porte le cadrage fonctionnel du programme</a:t>
            </a:r>
          </a:p>
        </p:txBody>
      </p:sp>
      <p:sp>
        <p:nvSpPr>
          <p:cNvPr id="20" name="Espace réservé du texte 8"/>
          <p:cNvSpPr>
            <a:spLocks noGrp="1"/>
          </p:cNvSpPr>
          <p:nvPr>
            <p:ph type="body" sz="quarter" idx="14"/>
          </p:nvPr>
        </p:nvSpPr>
        <p:spPr>
          <a:xfrm>
            <a:off x="5458433" y="3695073"/>
            <a:ext cx="2520000" cy="735750"/>
          </a:xfrm>
        </p:spPr>
        <p:txBody>
          <a:bodyPr/>
          <a:lstStyle/>
          <a:p>
            <a:r>
              <a:rPr lang="fr-FR" b="1"/>
              <a:t>Grégory PAIN</a:t>
            </a:r>
          </a:p>
          <a:p>
            <a:r>
              <a:rPr lang="fr-FR"/>
              <a:t>Coordinateur MOE</a:t>
            </a:r>
          </a:p>
        </p:txBody>
      </p:sp>
      <p:sp>
        <p:nvSpPr>
          <p:cNvPr id="21" name="Ellipse 20"/>
          <p:cNvSpPr/>
          <p:nvPr/>
        </p:nvSpPr>
        <p:spPr>
          <a:xfrm>
            <a:off x="4450089" y="3651870"/>
            <a:ext cx="1008112" cy="936104"/>
          </a:xfrm>
          <a:prstGeom prst="ellipse">
            <a:avLst/>
          </a:prstGeom>
          <a:blipFill>
            <a:blip r:embed="rId6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Espace réservé du texte 5"/>
          <p:cNvSpPr>
            <a:spLocks noGrp="1"/>
          </p:cNvSpPr>
          <p:nvPr>
            <p:ph type="body" sz="quarter" idx="13"/>
          </p:nvPr>
        </p:nvSpPr>
        <p:spPr>
          <a:xfrm>
            <a:off x="3312000" y="180000"/>
            <a:ext cx="5472000" cy="360000"/>
          </a:xfrm>
        </p:spPr>
        <p:txBody>
          <a:bodyPr/>
          <a:lstStyle/>
          <a:p>
            <a:pPr marL="0" indent="0">
              <a:buNone/>
            </a:pPr>
            <a:r>
              <a:rPr lang="fr-FR" sz="2400" dirty="0"/>
              <a:t>Pilotage du programme</a:t>
            </a:r>
          </a:p>
        </p:txBody>
      </p:sp>
    </p:spTree>
    <p:extLst>
      <p:ext uri="{BB962C8B-B14F-4D97-AF65-F5344CB8AC3E}">
        <p14:creationId xmlns:p14="http://schemas.microsoft.com/office/powerpoint/2010/main" val="3082648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8"/>
          <p:cNvSpPr>
            <a:spLocks noGrp="1"/>
          </p:cNvSpPr>
          <p:nvPr>
            <p:ph type="body" sz="quarter" idx="14"/>
          </p:nvPr>
        </p:nvSpPr>
        <p:spPr>
          <a:xfrm>
            <a:off x="1475936" y="2727165"/>
            <a:ext cx="2293913" cy="735750"/>
          </a:xfrm>
        </p:spPr>
        <p:txBody>
          <a:bodyPr/>
          <a:lstStyle/>
          <a:p>
            <a:r>
              <a:rPr lang="fr-FR" b="1"/>
              <a:t>Benoît MORANDO</a:t>
            </a:r>
          </a:p>
          <a:p>
            <a:r>
              <a:rPr lang="fr-FR"/>
              <a:t>Coordinateur en charge de la mobilisation des partenaires et du réseau des chargés de relation IGN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Institut national de l’information  géographique et forestière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2</a:t>
            </a:fld>
            <a:endParaRPr lang="fr-FR"/>
          </a:p>
        </p:txBody>
      </p:sp>
      <p:sp>
        <p:nvSpPr>
          <p:cNvPr id="14" name="Ellipse 13"/>
          <p:cNvSpPr/>
          <p:nvPr/>
        </p:nvSpPr>
        <p:spPr>
          <a:xfrm>
            <a:off x="4123600" y="1445714"/>
            <a:ext cx="1008112" cy="936104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Espace réservé du texte 8"/>
          <p:cNvSpPr>
            <a:spLocks noGrp="1"/>
          </p:cNvSpPr>
          <p:nvPr>
            <p:ph type="body" sz="quarter" idx="14"/>
          </p:nvPr>
        </p:nvSpPr>
        <p:spPr>
          <a:xfrm>
            <a:off x="5211503" y="1608940"/>
            <a:ext cx="3847897" cy="744154"/>
          </a:xfrm>
        </p:spPr>
        <p:txBody>
          <a:bodyPr/>
          <a:lstStyle/>
          <a:p>
            <a:r>
              <a:rPr lang="fr-FR" b="1" dirty="0"/>
              <a:t>Olivia SEDANT</a:t>
            </a:r>
          </a:p>
          <a:p>
            <a:r>
              <a:rPr lang="fr-FR" dirty="0">
                <a:ea typeface="+mn-lt"/>
                <a:cs typeface="+mn-lt"/>
              </a:rPr>
              <a:t>Responsable d’animation Données, Services et Usages</a:t>
            </a:r>
          </a:p>
          <a:p>
            <a:endParaRPr lang="fr-FR" dirty="0"/>
          </a:p>
        </p:txBody>
      </p:sp>
      <p:sp>
        <p:nvSpPr>
          <p:cNvPr id="19" name="Espace réservé du texte 8"/>
          <p:cNvSpPr>
            <a:spLocks noGrp="1"/>
          </p:cNvSpPr>
          <p:nvPr>
            <p:ph type="body" sz="quarter" idx="14"/>
          </p:nvPr>
        </p:nvSpPr>
        <p:spPr>
          <a:xfrm>
            <a:off x="1068259" y="3854186"/>
            <a:ext cx="1502680" cy="365218"/>
          </a:xfrm>
        </p:spPr>
        <p:txBody>
          <a:bodyPr/>
          <a:lstStyle/>
          <a:p>
            <a:r>
              <a:rPr lang="fr-FR" sz="700" b="1" dirty="0"/>
              <a:t>Département édition et stratégie numériques / Dircom (dim@ign.fr)</a:t>
            </a:r>
          </a:p>
          <a:p>
            <a:r>
              <a:rPr lang="fr-FR" sz="700" dirty="0"/>
              <a:t> </a:t>
            </a:r>
            <a:r>
              <a:rPr lang="fr-FR" sz="700" dirty="0">
                <a:hlinkClick r:id="rId3"/>
              </a:rPr>
              <a:t>www.ign.fr/geoplateforme</a:t>
            </a:r>
            <a:r>
              <a:rPr lang="fr-FR" sz="700" dirty="0"/>
              <a:t>, réseaux sociaux, newsletter…</a:t>
            </a:r>
          </a:p>
        </p:txBody>
      </p:sp>
      <p:sp>
        <p:nvSpPr>
          <p:cNvPr id="23" name="Espace réservé du texte 8"/>
          <p:cNvSpPr>
            <a:spLocks noGrp="1"/>
          </p:cNvSpPr>
          <p:nvPr>
            <p:ph type="body" sz="quarter" idx="14"/>
          </p:nvPr>
        </p:nvSpPr>
        <p:spPr>
          <a:xfrm>
            <a:off x="5442081" y="2664758"/>
            <a:ext cx="3341917" cy="735750"/>
          </a:xfrm>
        </p:spPr>
        <p:txBody>
          <a:bodyPr/>
          <a:lstStyle/>
          <a:p>
            <a:r>
              <a:rPr lang="fr-FR" b="1" dirty="0"/>
              <a:t>Patricia DAVID-ROBERT</a:t>
            </a:r>
          </a:p>
          <a:p>
            <a:r>
              <a:rPr lang="fr-FR" dirty="0"/>
              <a:t>En charge de l’administration de la communauté </a:t>
            </a:r>
            <a:r>
              <a:rPr lang="fr-FR" dirty="0" err="1"/>
              <a:t>Géoplateforme</a:t>
            </a:r>
            <a:r>
              <a:rPr lang="fr-FR" dirty="0"/>
              <a:t> sur Osmose </a:t>
            </a:r>
          </a:p>
        </p:txBody>
      </p:sp>
      <p:sp>
        <p:nvSpPr>
          <p:cNvPr id="24" name="Ellipse 23"/>
          <p:cNvSpPr/>
          <p:nvPr/>
        </p:nvSpPr>
        <p:spPr>
          <a:xfrm>
            <a:off x="316693" y="1482073"/>
            <a:ext cx="1008112" cy="936104"/>
          </a:xfrm>
          <a:prstGeom prst="ellipse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Espace réservé du texte 8"/>
          <p:cNvSpPr>
            <a:spLocks noGrp="1"/>
          </p:cNvSpPr>
          <p:nvPr>
            <p:ph type="body" sz="quarter" idx="14"/>
          </p:nvPr>
        </p:nvSpPr>
        <p:spPr>
          <a:xfrm>
            <a:off x="1403928" y="1671650"/>
            <a:ext cx="2520000" cy="735750"/>
          </a:xfrm>
        </p:spPr>
        <p:txBody>
          <a:bodyPr/>
          <a:lstStyle/>
          <a:p>
            <a:r>
              <a:rPr lang="fr-FR" b="1"/>
              <a:t>Adeline COUPE</a:t>
            </a:r>
          </a:p>
          <a:p>
            <a:r>
              <a:rPr lang="fr-FR"/>
              <a:t>Cheffe de projet MOA </a:t>
            </a:r>
            <a:r>
              <a:rPr lang="fr-FR" err="1"/>
              <a:t>Géoplateforme</a:t>
            </a:r>
            <a:endParaRPr lang="fr-FR"/>
          </a:p>
        </p:txBody>
      </p:sp>
      <p:sp>
        <p:nvSpPr>
          <p:cNvPr id="26" name="Espace réservé du texte 8"/>
          <p:cNvSpPr>
            <a:spLocks noGrp="1"/>
          </p:cNvSpPr>
          <p:nvPr>
            <p:ph type="body" sz="quarter" idx="14"/>
          </p:nvPr>
        </p:nvSpPr>
        <p:spPr>
          <a:xfrm>
            <a:off x="3743035" y="3781761"/>
            <a:ext cx="2520000" cy="735750"/>
          </a:xfrm>
        </p:spPr>
        <p:txBody>
          <a:bodyPr/>
          <a:lstStyle/>
          <a:p>
            <a:r>
              <a:rPr lang="fr-FR" b="1" dirty="0"/>
              <a:t>Karim ROUANE-HAIDA</a:t>
            </a:r>
          </a:p>
          <a:p>
            <a:r>
              <a:rPr lang="fr-FR" dirty="0"/>
              <a:t>Référent</a:t>
            </a:r>
            <a:r>
              <a:rPr lang="fr-FR" dirty="0">
                <a:ea typeface="+mn-lt"/>
                <a:cs typeface="+mn-lt"/>
              </a:rPr>
              <a:t> animation professionnelle</a:t>
            </a:r>
          </a:p>
        </p:txBody>
      </p:sp>
      <p:sp>
        <p:nvSpPr>
          <p:cNvPr id="5" name="Ellipse 4">
            <a:extLst>
              <a:ext uri="{FF2B5EF4-FFF2-40B4-BE49-F238E27FC236}">
                <a16:creationId xmlns="" xmlns:a16="http://schemas.microsoft.com/office/drawing/2014/main" id="{1C02538E-1019-0128-47FE-E1C3A91678AB}"/>
              </a:ext>
            </a:extLst>
          </p:cNvPr>
          <p:cNvSpPr/>
          <p:nvPr/>
        </p:nvSpPr>
        <p:spPr>
          <a:xfrm>
            <a:off x="185211" y="3912939"/>
            <a:ext cx="438958" cy="367102"/>
          </a:xfrm>
          <a:prstGeom prst="ellipse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Ellipse 17"/>
          <p:cNvSpPr/>
          <p:nvPr/>
        </p:nvSpPr>
        <p:spPr>
          <a:xfrm>
            <a:off x="637243" y="3869558"/>
            <a:ext cx="431467" cy="335323"/>
          </a:xfrm>
          <a:prstGeom prst="ellipse">
            <a:avLst/>
          </a:prstGeom>
          <a:blipFill>
            <a:blip r:embed="rId6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Titre 6"/>
          <p:cNvSpPr txBox="1">
            <a:spLocks/>
          </p:cNvSpPr>
          <p:nvPr/>
        </p:nvSpPr>
        <p:spPr bwMode="gray">
          <a:xfrm>
            <a:off x="359999" y="900000"/>
            <a:ext cx="8424000" cy="72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5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200" dirty="0"/>
              <a:t>Les principaux objectifs de l’équipe sont de porter à la connaissance des partenaires le programme et de favoriser l’émergence d’une communauté de partenaires futurs acteurs de la </a:t>
            </a:r>
            <a:r>
              <a:rPr lang="fr-FR" sz="1200" dirty="0" err="1"/>
              <a:t>Géoplateforme</a:t>
            </a:r>
            <a:r>
              <a:rPr lang="fr-FR" sz="1200" dirty="0"/>
              <a:t>. Cela passe </a:t>
            </a:r>
            <a:r>
              <a:rPr lang="fr-FR" sz="1200" dirty="0" smtClean="0"/>
              <a:t>par un </a:t>
            </a:r>
            <a:r>
              <a:rPr lang="fr-FR" sz="1200" dirty="0"/>
              <a:t>travail sur la gouvernance cible, des actions de communication et d’animation de communauté</a:t>
            </a:r>
          </a:p>
        </p:txBody>
      </p:sp>
      <p:sp>
        <p:nvSpPr>
          <p:cNvPr id="21" name="Espace réservé du texte 5"/>
          <p:cNvSpPr>
            <a:spLocks noGrp="1"/>
          </p:cNvSpPr>
          <p:nvPr>
            <p:ph type="body" sz="quarter" idx="13"/>
          </p:nvPr>
        </p:nvSpPr>
        <p:spPr>
          <a:xfrm>
            <a:off x="2369489" y="180000"/>
            <a:ext cx="6414511" cy="360000"/>
          </a:xfrm>
        </p:spPr>
        <p:txBody>
          <a:bodyPr/>
          <a:lstStyle/>
          <a:p>
            <a:pPr marL="0" indent="0">
              <a:buNone/>
            </a:pPr>
            <a:r>
              <a:rPr lang="fr-FR" sz="2400" dirty="0"/>
              <a:t>Animation d’un espace de partenaires de confiance</a:t>
            </a:r>
          </a:p>
        </p:txBody>
      </p:sp>
      <p:sp>
        <p:nvSpPr>
          <p:cNvPr id="8" name="Espace réservé du texte 8">
            <a:extLst>
              <a:ext uri="{FF2B5EF4-FFF2-40B4-BE49-F238E27FC236}">
                <a16:creationId xmlns="" xmlns:a16="http://schemas.microsoft.com/office/drawing/2014/main" id="{2DD6930E-A1CA-E53C-6287-8FFE16160DE5}"/>
              </a:ext>
            </a:extLst>
          </p:cNvPr>
          <p:cNvSpPr txBox="1">
            <a:spLocks/>
          </p:cNvSpPr>
          <p:nvPr/>
        </p:nvSpPr>
        <p:spPr bwMode="gray">
          <a:xfrm>
            <a:off x="7110908" y="3726914"/>
            <a:ext cx="1948500" cy="73575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Font typeface="Arial" pitchFamily="34" charset="0"/>
              <a:buNone/>
              <a:defRPr sz="105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52000" indent="-72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9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72000" algn="l" defTabSz="914400" rtl="0" eaLnBrk="1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SzPct val="100000"/>
              <a:buFont typeface="Arial" pitchFamily="34" charset="0"/>
              <a:buChar char="•"/>
              <a:defRPr sz="85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72000" algn="l" defTabSz="914400" rtl="0" eaLnBrk="1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SzPct val="100000"/>
              <a:buFont typeface="Arial" pitchFamily="34" charset="0"/>
              <a:buChar char="•"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28000" indent="-72000" algn="l" defTabSz="914400" rtl="0" eaLnBrk="1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SzPct val="100000"/>
              <a:buFont typeface="Arial" pitchFamily="34" charset="0"/>
              <a:buChar char="•"/>
              <a:defRPr sz="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b="1" dirty="0"/>
              <a:t>Cécile </a:t>
            </a:r>
            <a:r>
              <a:rPr lang="fr-FR" b="1" dirty="0" err="1"/>
              <a:t>Trzon</a:t>
            </a:r>
            <a:endParaRPr lang="fr-FR" b="1"/>
          </a:p>
          <a:p>
            <a:r>
              <a:rPr lang="fr-FR" dirty="0">
                <a:ea typeface="+mn-lt"/>
                <a:cs typeface="+mn-lt"/>
              </a:rPr>
              <a:t>Animatrice de communautés d’usages professionnels </a:t>
            </a:r>
            <a:endParaRPr lang="fr-FR" dirty="0"/>
          </a:p>
        </p:txBody>
      </p:sp>
      <p:sp>
        <p:nvSpPr>
          <p:cNvPr id="22" name="Ellipse 21"/>
          <p:cNvSpPr/>
          <p:nvPr/>
        </p:nvSpPr>
        <p:spPr>
          <a:xfrm>
            <a:off x="397877" y="2574152"/>
            <a:ext cx="1008112" cy="936104"/>
          </a:xfrm>
          <a:prstGeom prst="ellipse">
            <a:avLst/>
          </a:prstGeom>
          <a:blipFill dpi="0" rotWithShape="1">
            <a:blip r:embed="rId7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Ellipse 27"/>
          <p:cNvSpPr/>
          <p:nvPr/>
        </p:nvSpPr>
        <p:spPr>
          <a:xfrm>
            <a:off x="4324604" y="2526446"/>
            <a:ext cx="1008112" cy="936104"/>
          </a:xfrm>
          <a:prstGeom prst="ellipse">
            <a:avLst/>
          </a:prstGeom>
          <a:blipFill>
            <a:blip r:embed="rId8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c</a:t>
            </a:r>
            <a:endParaRPr lang="fr-FR" dirty="0"/>
          </a:p>
        </p:txBody>
      </p:sp>
      <p:sp>
        <p:nvSpPr>
          <p:cNvPr id="29" name="Ellipse 28"/>
          <p:cNvSpPr/>
          <p:nvPr/>
        </p:nvSpPr>
        <p:spPr>
          <a:xfrm>
            <a:off x="5978026" y="3568299"/>
            <a:ext cx="1008112" cy="936104"/>
          </a:xfrm>
          <a:prstGeom prst="ellipse">
            <a:avLst/>
          </a:prstGeom>
          <a:blipFill>
            <a:blip r:embed="rId9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Ellipse 29"/>
          <p:cNvSpPr/>
          <p:nvPr/>
        </p:nvSpPr>
        <p:spPr>
          <a:xfrm>
            <a:off x="2684861" y="3628438"/>
            <a:ext cx="1008112" cy="936104"/>
          </a:xfrm>
          <a:prstGeom prst="ellipse">
            <a:avLst/>
          </a:prstGeom>
          <a:blipFill>
            <a:blip r:embed="rId10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657053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8"/>
          <p:cNvSpPr>
            <a:spLocks noGrp="1"/>
          </p:cNvSpPr>
          <p:nvPr>
            <p:ph type="body" sz="quarter" idx="14"/>
          </p:nvPr>
        </p:nvSpPr>
        <p:spPr>
          <a:xfrm>
            <a:off x="1796227" y="2928535"/>
            <a:ext cx="2520000" cy="735750"/>
          </a:xfrm>
        </p:spPr>
        <p:txBody>
          <a:bodyPr/>
          <a:lstStyle/>
          <a:p>
            <a:r>
              <a:rPr lang="fr-FR" b="1"/>
              <a:t>David CAUDRELIER</a:t>
            </a:r>
          </a:p>
          <a:p>
            <a:r>
              <a:rPr lang="fr-FR"/>
              <a:t>Architecte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Institut national de l’information  géographique et forestière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3</a:t>
            </a:fld>
            <a:endParaRPr lang="fr-FR"/>
          </a:p>
        </p:txBody>
      </p:sp>
      <p:sp>
        <p:nvSpPr>
          <p:cNvPr id="13" name="Ellipse 12"/>
          <p:cNvSpPr/>
          <p:nvPr/>
        </p:nvSpPr>
        <p:spPr>
          <a:xfrm>
            <a:off x="810631" y="2885332"/>
            <a:ext cx="1008112" cy="936104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Ellipse 17"/>
          <p:cNvSpPr/>
          <p:nvPr/>
        </p:nvSpPr>
        <p:spPr>
          <a:xfrm>
            <a:off x="4755414" y="1554432"/>
            <a:ext cx="1008112" cy="936104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Espace réservé du texte 8"/>
          <p:cNvSpPr>
            <a:spLocks noGrp="1"/>
          </p:cNvSpPr>
          <p:nvPr>
            <p:ph type="body" sz="quarter" idx="14"/>
          </p:nvPr>
        </p:nvSpPr>
        <p:spPr>
          <a:xfrm>
            <a:off x="5786001" y="1753722"/>
            <a:ext cx="2520000" cy="735750"/>
          </a:xfrm>
        </p:spPr>
        <p:txBody>
          <a:bodyPr/>
          <a:lstStyle/>
          <a:p>
            <a:r>
              <a:rPr lang="fr-FR" b="1"/>
              <a:t>Valérie GUILLAUME</a:t>
            </a:r>
          </a:p>
          <a:p>
            <a:r>
              <a:rPr lang="fr-FR"/>
              <a:t>Manageuse de contrats</a:t>
            </a:r>
          </a:p>
        </p:txBody>
      </p:sp>
      <p:sp>
        <p:nvSpPr>
          <p:cNvPr id="12" name="Espace réservé du texte 8"/>
          <p:cNvSpPr>
            <a:spLocks noGrp="1"/>
          </p:cNvSpPr>
          <p:nvPr>
            <p:ph type="body" sz="quarter" idx="14"/>
          </p:nvPr>
        </p:nvSpPr>
        <p:spPr>
          <a:xfrm>
            <a:off x="1868235" y="1733204"/>
            <a:ext cx="2520000" cy="735750"/>
          </a:xfrm>
        </p:spPr>
        <p:txBody>
          <a:bodyPr/>
          <a:lstStyle/>
          <a:p>
            <a:r>
              <a:rPr lang="fr-FR" b="1"/>
              <a:t>Laurent DELGADO</a:t>
            </a:r>
          </a:p>
          <a:p>
            <a:r>
              <a:rPr lang="fr-FR"/>
              <a:t>Directeur de projets – coordonne l’ensemble des projets et pilote la sous-traitance</a:t>
            </a:r>
          </a:p>
        </p:txBody>
      </p:sp>
      <p:sp>
        <p:nvSpPr>
          <p:cNvPr id="16" name="Ellipse 15"/>
          <p:cNvSpPr/>
          <p:nvPr/>
        </p:nvSpPr>
        <p:spPr>
          <a:xfrm>
            <a:off x="810631" y="1733204"/>
            <a:ext cx="1008112" cy="936104"/>
          </a:xfrm>
          <a:prstGeom prst="ellipse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Espace réservé du texte 5"/>
          <p:cNvSpPr>
            <a:spLocks noGrp="1"/>
          </p:cNvSpPr>
          <p:nvPr>
            <p:ph type="body" sz="quarter" idx="13"/>
          </p:nvPr>
        </p:nvSpPr>
        <p:spPr>
          <a:xfrm>
            <a:off x="2369489" y="180000"/>
            <a:ext cx="6414511" cy="360000"/>
          </a:xfrm>
        </p:spPr>
        <p:txBody>
          <a:bodyPr/>
          <a:lstStyle/>
          <a:p>
            <a:pPr marL="0" indent="0">
              <a:buNone/>
            </a:pPr>
            <a:r>
              <a:rPr lang="fr-FR" sz="2400" dirty="0"/>
              <a:t>Pilotage des opérations de réalisation</a:t>
            </a:r>
          </a:p>
        </p:txBody>
      </p:sp>
      <p:sp>
        <p:nvSpPr>
          <p:cNvPr id="15" name="Titre 6"/>
          <p:cNvSpPr txBox="1">
            <a:spLocks/>
          </p:cNvSpPr>
          <p:nvPr/>
        </p:nvSpPr>
        <p:spPr bwMode="gray">
          <a:xfrm>
            <a:off x="359999" y="900000"/>
            <a:ext cx="8424000" cy="72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5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sz="1200" dirty="0">
              <a:solidFill>
                <a:srgbClr val="FF0000"/>
              </a:solidFill>
            </a:endParaRPr>
          </a:p>
        </p:txBody>
      </p:sp>
      <p:sp>
        <p:nvSpPr>
          <p:cNvPr id="5" name="Titre 6">
            <a:extLst>
              <a:ext uri="{FF2B5EF4-FFF2-40B4-BE49-F238E27FC236}">
                <a16:creationId xmlns="" xmlns:a16="http://schemas.microsoft.com/office/drawing/2014/main" id="{8BB441CA-1CB4-9505-2D7F-E2778A8B0E04}"/>
              </a:ext>
            </a:extLst>
          </p:cNvPr>
          <p:cNvSpPr txBox="1">
            <a:spLocks/>
          </p:cNvSpPr>
          <p:nvPr/>
        </p:nvSpPr>
        <p:spPr bwMode="gray">
          <a:xfrm>
            <a:off x="292591" y="845153"/>
            <a:ext cx="7965544" cy="71372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5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200" dirty="0"/>
              <a:t>L’équipe assure la coordination de l'ensemble des actions techniques de construction de la </a:t>
            </a:r>
            <a:r>
              <a:rPr lang="fr-FR" sz="1200" dirty="0" err="1"/>
              <a:t>Geoplateforme</a:t>
            </a:r>
            <a:r>
              <a:rPr lang="fr-FR" sz="1200" dirty="0"/>
              <a:t> : projet socle, expérimentations, projet interfaces, déclinaison des services, … </a:t>
            </a:r>
            <a:endParaRPr lang="fr-FR"/>
          </a:p>
          <a:p>
            <a:r>
              <a:rPr lang="fr-FR" sz="1200" dirty="0"/>
              <a:t>Les personnes mentionnées ci-dessous, pilotent les activités du Titulaire du marché, assure le suivi contractuel et financier.</a:t>
            </a:r>
          </a:p>
        </p:txBody>
      </p:sp>
      <p:sp>
        <p:nvSpPr>
          <p:cNvPr id="7" name="Espace réservé du texte 8">
            <a:extLst>
              <a:ext uri="{FF2B5EF4-FFF2-40B4-BE49-F238E27FC236}">
                <a16:creationId xmlns="" xmlns:a16="http://schemas.microsoft.com/office/drawing/2014/main" id="{C306E162-712D-86A8-1A16-63DE9E735C59}"/>
              </a:ext>
            </a:extLst>
          </p:cNvPr>
          <p:cNvSpPr txBox="1">
            <a:spLocks/>
          </p:cNvSpPr>
          <p:nvPr/>
        </p:nvSpPr>
        <p:spPr bwMode="gray">
          <a:xfrm>
            <a:off x="5767001" y="2848567"/>
            <a:ext cx="2520000" cy="73575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Font typeface="Arial" pitchFamily="34" charset="0"/>
              <a:buNone/>
              <a:defRPr sz="105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52000" indent="-72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9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72000" algn="l" defTabSz="914400" rtl="0" eaLnBrk="1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SzPct val="100000"/>
              <a:buFont typeface="Arial" pitchFamily="34" charset="0"/>
              <a:buChar char="•"/>
              <a:defRPr sz="85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72000" algn="l" defTabSz="914400" rtl="0" eaLnBrk="1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SzPct val="100000"/>
              <a:buFont typeface="Arial" pitchFamily="34" charset="0"/>
              <a:buChar char="•"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28000" indent="-72000" algn="l" defTabSz="914400" rtl="0" eaLnBrk="1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SzPct val="100000"/>
              <a:buFont typeface="Arial" pitchFamily="34" charset="0"/>
              <a:buChar char="•"/>
              <a:defRPr sz="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b="1" dirty="0"/>
              <a:t>Julien BACONAT</a:t>
            </a:r>
          </a:p>
          <a:p>
            <a:r>
              <a:rPr lang="fr-FR" dirty="0"/>
              <a:t>Sécurité</a:t>
            </a:r>
          </a:p>
        </p:txBody>
      </p:sp>
      <p:sp>
        <p:nvSpPr>
          <p:cNvPr id="8" name="Ellipse 7">
            <a:extLst>
              <a:ext uri="{FF2B5EF4-FFF2-40B4-BE49-F238E27FC236}">
                <a16:creationId xmlns="" xmlns:a16="http://schemas.microsoft.com/office/drawing/2014/main" id="{D1078D63-EE10-EA41-7C59-B3C9AC12B918}"/>
              </a:ext>
            </a:extLst>
          </p:cNvPr>
          <p:cNvSpPr/>
          <p:nvPr/>
        </p:nvSpPr>
        <p:spPr>
          <a:xfrm>
            <a:off x="4773450" y="2797409"/>
            <a:ext cx="1008112" cy="936104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816514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8"/>
          <p:cNvSpPr>
            <a:spLocks noGrp="1"/>
          </p:cNvSpPr>
          <p:nvPr>
            <p:ph type="body" sz="quarter" idx="14"/>
          </p:nvPr>
        </p:nvSpPr>
        <p:spPr>
          <a:xfrm>
            <a:off x="1475936" y="1582090"/>
            <a:ext cx="2520000" cy="735750"/>
          </a:xfrm>
        </p:spPr>
        <p:txBody>
          <a:bodyPr/>
          <a:lstStyle/>
          <a:p>
            <a:r>
              <a:rPr lang="fr-FR" b="1" dirty="0"/>
              <a:t>Grégory PAIN</a:t>
            </a:r>
          </a:p>
          <a:p>
            <a:r>
              <a:rPr lang="fr-FR" dirty="0"/>
              <a:t>Chef de projet MOE – Construction du socle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Institut national de l’information  géographique et forestière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dirty="0" smtClean="0"/>
              <a:pPr/>
              <a:t>4</a:t>
            </a:fld>
            <a:endParaRPr lang="fr-FR" dirty="0"/>
          </a:p>
        </p:txBody>
      </p:sp>
      <p:sp>
        <p:nvSpPr>
          <p:cNvPr id="18" name="Ellipse 17"/>
          <p:cNvSpPr/>
          <p:nvPr/>
        </p:nvSpPr>
        <p:spPr>
          <a:xfrm>
            <a:off x="4705284" y="1466879"/>
            <a:ext cx="1008112" cy="936104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Espace réservé du texte 8"/>
          <p:cNvSpPr>
            <a:spLocks noGrp="1"/>
          </p:cNvSpPr>
          <p:nvPr>
            <p:ph type="body" sz="quarter" idx="14"/>
          </p:nvPr>
        </p:nvSpPr>
        <p:spPr>
          <a:xfrm>
            <a:off x="5796416" y="1502883"/>
            <a:ext cx="2520000" cy="735750"/>
          </a:xfrm>
        </p:spPr>
        <p:txBody>
          <a:bodyPr/>
          <a:lstStyle/>
          <a:p>
            <a:r>
              <a:rPr lang="fr-FR" b="1" dirty="0"/>
              <a:t>Adeline COUPE</a:t>
            </a:r>
          </a:p>
          <a:p>
            <a:r>
              <a:rPr lang="fr-FR" dirty="0"/>
              <a:t>Cheffe de projet MOA – Construction du socle </a:t>
            </a:r>
          </a:p>
          <a:p>
            <a:r>
              <a:rPr lang="fr-FR" dirty="0"/>
              <a:t>Product-</a:t>
            </a:r>
            <a:r>
              <a:rPr lang="fr-FR" dirty="0" err="1"/>
              <a:t>owner</a:t>
            </a:r>
            <a:r>
              <a:rPr lang="fr-FR" dirty="0"/>
              <a:t> catalogage</a:t>
            </a:r>
          </a:p>
          <a:p>
            <a:endParaRPr lang="fr-FR" dirty="0"/>
          </a:p>
        </p:txBody>
      </p:sp>
      <p:sp>
        <p:nvSpPr>
          <p:cNvPr id="6" name="Espace réservé du texte 8">
            <a:extLst>
              <a:ext uri="{FF2B5EF4-FFF2-40B4-BE49-F238E27FC236}">
                <a16:creationId xmlns="" xmlns:a16="http://schemas.microsoft.com/office/drawing/2014/main" id="{2144C909-9794-2ACD-AC4A-6ACE6D8B5F3C}"/>
              </a:ext>
            </a:extLst>
          </p:cNvPr>
          <p:cNvSpPr txBox="1">
            <a:spLocks/>
          </p:cNvSpPr>
          <p:nvPr/>
        </p:nvSpPr>
        <p:spPr bwMode="gray">
          <a:xfrm>
            <a:off x="1746577" y="2861929"/>
            <a:ext cx="2125863" cy="73575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Font typeface="Arial" pitchFamily="34" charset="0"/>
              <a:buNone/>
              <a:defRPr sz="105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52000" indent="-72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9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72000" algn="l" defTabSz="914400" rtl="0" eaLnBrk="1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SzPct val="100000"/>
              <a:buFont typeface="Arial" pitchFamily="34" charset="0"/>
              <a:buChar char="•"/>
              <a:defRPr sz="85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72000" algn="l" defTabSz="914400" rtl="0" eaLnBrk="1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SzPct val="100000"/>
              <a:buFont typeface="Arial" pitchFamily="34" charset="0"/>
              <a:buChar char="•"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28000" indent="-72000" algn="l" defTabSz="914400" rtl="0" eaLnBrk="1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SzPct val="100000"/>
              <a:buFont typeface="Arial" pitchFamily="34" charset="0"/>
              <a:buChar char="•"/>
              <a:defRPr sz="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b="1" dirty="0"/>
              <a:t>Xavier THAUVIN</a:t>
            </a:r>
          </a:p>
          <a:p>
            <a:r>
              <a:rPr lang="fr-FR" dirty="0"/>
              <a:t>Product-</a:t>
            </a:r>
            <a:r>
              <a:rPr lang="fr-FR" dirty="0" err="1"/>
              <a:t>owner</a:t>
            </a:r>
            <a:r>
              <a:rPr lang="fr-FR" dirty="0"/>
              <a:t> géocodage.</a:t>
            </a:r>
          </a:p>
        </p:txBody>
      </p:sp>
      <p:pic>
        <p:nvPicPr>
          <p:cNvPr id="10" name="Image 11" descr="Une image contenant homme, personne, posant, mâle&#10;&#10;Description générée automatiquement">
            <a:extLst>
              <a:ext uri="{FF2B5EF4-FFF2-40B4-BE49-F238E27FC236}">
                <a16:creationId xmlns="" xmlns:a16="http://schemas.microsoft.com/office/drawing/2014/main" id="{85DAAEDA-C408-289B-07C3-0CE4C86F64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977" y="2580369"/>
            <a:ext cx="959070" cy="968594"/>
          </a:xfrm>
          <a:prstGeom prst="rect">
            <a:avLst/>
          </a:prstGeom>
        </p:spPr>
      </p:pic>
      <p:sp>
        <p:nvSpPr>
          <p:cNvPr id="8" name="Espace réservé du texte 8">
            <a:extLst>
              <a:ext uri="{FF2B5EF4-FFF2-40B4-BE49-F238E27FC236}">
                <a16:creationId xmlns="" xmlns:a16="http://schemas.microsoft.com/office/drawing/2014/main" id="{0A0C4A9F-C3B1-1C4E-57CE-03085ADD395C}"/>
              </a:ext>
            </a:extLst>
          </p:cNvPr>
          <p:cNvSpPr txBox="1">
            <a:spLocks/>
          </p:cNvSpPr>
          <p:nvPr/>
        </p:nvSpPr>
        <p:spPr bwMode="gray">
          <a:xfrm>
            <a:off x="1322516" y="3742453"/>
            <a:ext cx="2520000" cy="73575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Font typeface="Arial" pitchFamily="34" charset="0"/>
              <a:buNone/>
              <a:defRPr sz="105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52000" indent="-72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9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72000" algn="l" defTabSz="914400" rtl="0" eaLnBrk="1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SzPct val="100000"/>
              <a:buFont typeface="Arial" pitchFamily="34" charset="0"/>
              <a:buChar char="•"/>
              <a:defRPr sz="85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72000" algn="l" defTabSz="914400" rtl="0" eaLnBrk="1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SzPct val="100000"/>
              <a:buFont typeface="Arial" pitchFamily="34" charset="0"/>
              <a:buChar char="•"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28000" indent="-72000" algn="l" defTabSz="914400" rtl="0" eaLnBrk="1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SzPct val="100000"/>
              <a:buFont typeface="Arial" pitchFamily="34" charset="0"/>
              <a:buChar char="•"/>
              <a:defRPr sz="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b="1" dirty="0" err="1"/>
              <a:t>Loic</a:t>
            </a:r>
            <a:r>
              <a:rPr lang="fr-FR" b="1" dirty="0"/>
              <a:t> GRONDIN / Cédric ESNAULT / Théo SATABIN / David CAUDRELIER / Nicolas GAUTHER</a:t>
            </a:r>
            <a:endParaRPr lang="fr-FR" dirty="0"/>
          </a:p>
          <a:p>
            <a:r>
              <a:rPr lang="fr-FR" dirty="0"/>
              <a:t>Experts MOE</a:t>
            </a:r>
          </a:p>
        </p:txBody>
      </p:sp>
      <p:sp>
        <p:nvSpPr>
          <p:cNvPr id="12" name="Ellipse 11">
            <a:extLst>
              <a:ext uri="{FF2B5EF4-FFF2-40B4-BE49-F238E27FC236}">
                <a16:creationId xmlns="" xmlns:a16="http://schemas.microsoft.com/office/drawing/2014/main" id="{713BE869-2BD2-4C35-7034-4B558EFF91E6}"/>
              </a:ext>
            </a:extLst>
          </p:cNvPr>
          <p:cNvSpPr/>
          <p:nvPr/>
        </p:nvSpPr>
        <p:spPr>
          <a:xfrm>
            <a:off x="316749" y="3637456"/>
            <a:ext cx="389548" cy="418393"/>
          </a:xfrm>
          <a:prstGeom prst="ellipse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Espace réservé du texte 8">
            <a:extLst>
              <a:ext uri="{FF2B5EF4-FFF2-40B4-BE49-F238E27FC236}">
                <a16:creationId xmlns="" xmlns:a16="http://schemas.microsoft.com/office/drawing/2014/main" id="{3F08D1E9-D770-48E8-5CC1-EBBD06756EE3}"/>
              </a:ext>
            </a:extLst>
          </p:cNvPr>
          <p:cNvSpPr txBox="1">
            <a:spLocks/>
          </p:cNvSpPr>
          <p:nvPr/>
        </p:nvSpPr>
        <p:spPr bwMode="gray">
          <a:xfrm>
            <a:off x="6161360" y="2683971"/>
            <a:ext cx="2520000" cy="73575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Font typeface="Arial" pitchFamily="34" charset="0"/>
              <a:buNone/>
              <a:defRPr sz="105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52000" indent="-72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9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72000" algn="l" defTabSz="914400" rtl="0" eaLnBrk="1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SzPct val="100000"/>
              <a:buFont typeface="Arial" pitchFamily="34" charset="0"/>
              <a:buChar char="•"/>
              <a:defRPr sz="85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72000" algn="l" defTabSz="914400" rtl="0" eaLnBrk="1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SzPct val="100000"/>
              <a:buFont typeface="Arial" pitchFamily="34" charset="0"/>
              <a:buChar char="•"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28000" indent="-72000" algn="l" defTabSz="914400" rtl="0" eaLnBrk="1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SzPct val="100000"/>
              <a:buFont typeface="Arial" pitchFamily="34" charset="0"/>
              <a:buChar char="•"/>
              <a:defRPr sz="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b="1" dirty="0"/>
              <a:t>Bertrand Genty</a:t>
            </a:r>
          </a:p>
          <a:p>
            <a:r>
              <a:rPr lang="fr-FR" dirty="0"/>
              <a:t>Product-</a:t>
            </a:r>
            <a:r>
              <a:rPr lang="fr-FR" dirty="0" err="1"/>
              <a:t>owner</a:t>
            </a:r>
            <a:r>
              <a:rPr lang="fr-FR" dirty="0"/>
              <a:t> Entrepôt</a:t>
            </a:r>
          </a:p>
          <a:p>
            <a:endParaRPr lang="fr-FR" dirty="0"/>
          </a:p>
        </p:txBody>
      </p:sp>
      <p:sp>
        <p:nvSpPr>
          <p:cNvPr id="5" name="Ellipse 4">
            <a:extLst>
              <a:ext uri="{FF2B5EF4-FFF2-40B4-BE49-F238E27FC236}">
                <a16:creationId xmlns="" xmlns:a16="http://schemas.microsoft.com/office/drawing/2014/main" id="{3EF085C5-04AF-18F1-D04F-B313CA30001A}"/>
              </a:ext>
            </a:extLst>
          </p:cNvPr>
          <p:cNvSpPr/>
          <p:nvPr/>
        </p:nvSpPr>
        <p:spPr>
          <a:xfrm>
            <a:off x="4725400" y="3628438"/>
            <a:ext cx="1008112" cy="936104"/>
          </a:xfrm>
          <a:prstGeom prst="ellipse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Espace réservé du texte 8">
            <a:extLst>
              <a:ext uri="{FF2B5EF4-FFF2-40B4-BE49-F238E27FC236}">
                <a16:creationId xmlns="" xmlns:a16="http://schemas.microsoft.com/office/drawing/2014/main" id="{BF28F827-392B-1A26-3341-C2DCD424E353}"/>
              </a:ext>
            </a:extLst>
          </p:cNvPr>
          <p:cNvSpPr txBox="1">
            <a:spLocks/>
          </p:cNvSpPr>
          <p:nvPr/>
        </p:nvSpPr>
        <p:spPr bwMode="gray">
          <a:xfrm>
            <a:off x="5668398" y="3737806"/>
            <a:ext cx="2520000" cy="73575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Font typeface="Arial" pitchFamily="34" charset="0"/>
              <a:buNone/>
              <a:defRPr sz="105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52000" indent="-72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9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72000" algn="l" defTabSz="914400" rtl="0" eaLnBrk="1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SzPct val="100000"/>
              <a:buFont typeface="Arial" pitchFamily="34" charset="0"/>
              <a:buChar char="•"/>
              <a:defRPr sz="85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72000" algn="l" defTabSz="914400" rtl="0" eaLnBrk="1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SzPct val="100000"/>
              <a:buFont typeface="Arial" pitchFamily="34" charset="0"/>
              <a:buChar char="•"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28000" indent="-72000" algn="l" defTabSz="914400" rtl="0" eaLnBrk="1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SzPct val="100000"/>
              <a:buFont typeface="Arial" pitchFamily="34" charset="0"/>
              <a:buChar char="•"/>
              <a:defRPr sz="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b="1" dirty="0"/>
              <a:t>Guillaume </a:t>
            </a:r>
            <a:r>
              <a:rPr lang="fr-FR" b="1" dirty="0" err="1"/>
              <a:t>Remaud</a:t>
            </a:r>
          </a:p>
          <a:p>
            <a:r>
              <a:rPr lang="fr-FR" dirty="0"/>
              <a:t>Product-</a:t>
            </a:r>
            <a:r>
              <a:rPr lang="fr-FR" dirty="0" err="1"/>
              <a:t>owner</a:t>
            </a:r>
            <a:r>
              <a:rPr lang="fr-FR" dirty="0"/>
              <a:t> Diffusion/Téléchargement</a:t>
            </a:r>
          </a:p>
          <a:p>
            <a:endParaRPr lang="fr-FR" dirty="0"/>
          </a:p>
        </p:txBody>
      </p:sp>
      <p:pic>
        <p:nvPicPr>
          <p:cNvPr id="17" name="Image 12" descr="Une image contenant personne, homme&#10;&#10;Description générée automatiquement">
            <a:extLst>
              <a:ext uri="{FF2B5EF4-FFF2-40B4-BE49-F238E27FC236}">
                <a16:creationId xmlns="" xmlns:a16="http://schemas.microsoft.com/office/drawing/2014/main" id="{1A8F10FA-DCF6-91BD-99D7-96484062C21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92311" y="2553685"/>
            <a:ext cx="1028701" cy="1002256"/>
          </a:xfrm>
          <a:prstGeom prst="rect">
            <a:avLst/>
          </a:prstGeom>
        </p:spPr>
      </p:pic>
      <p:sp>
        <p:nvSpPr>
          <p:cNvPr id="21" name="Espace réservé du texte 5"/>
          <p:cNvSpPr>
            <a:spLocks noGrp="1"/>
          </p:cNvSpPr>
          <p:nvPr>
            <p:ph type="body" sz="quarter" idx="13"/>
          </p:nvPr>
        </p:nvSpPr>
        <p:spPr>
          <a:xfrm>
            <a:off x="2369489" y="180000"/>
            <a:ext cx="6414511" cy="360000"/>
          </a:xfrm>
        </p:spPr>
        <p:txBody>
          <a:bodyPr/>
          <a:lstStyle/>
          <a:p>
            <a:pPr marL="0" indent="0">
              <a:buNone/>
            </a:pPr>
            <a:r>
              <a:rPr lang="fr-FR" sz="2400" dirty="0"/>
              <a:t>Projet « Socle </a:t>
            </a:r>
            <a:r>
              <a:rPr lang="fr-FR" sz="2400" dirty="0" err="1"/>
              <a:t>Géoplateforme</a:t>
            </a:r>
            <a:r>
              <a:rPr lang="fr-FR" sz="2400" dirty="0"/>
              <a:t> »</a:t>
            </a:r>
          </a:p>
        </p:txBody>
      </p:sp>
      <p:sp>
        <p:nvSpPr>
          <p:cNvPr id="22" name="Titre 6"/>
          <p:cNvSpPr txBox="1">
            <a:spLocks/>
          </p:cNvSpPr>
          <p:nvPr/>
        </p:nvSpPr>
        <p:spPr bwMode="gray">
          <a:xfrm>
            <a:off x="359999" y="900000"/>
            <a:ext cx="8424000" cy="72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5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200" dirty="0"/>
              <a:t>Double objectif pour ce projet : disposer, au plus tôt, du socle fonctionnel de la </a:t>
            </a:r>
            <a:r>
              <a:rPr lang="fr-FR" sz="1200" dirty="0" err="1"/>
              <a:t>Géoplateforme</a:t>
            </a:r>
            <a:r>
              <a:rPr lang="fr-FR" sz="1200" dirty="0"/>
              <a:t> et migrer les fonctionnalités et données actuelles du </a:t>
            </a:r>
            <a:r>
              <a:rPr lang="fr-FR" sz="1200" dirty="0" err="1"/>
              <a:t>Géoportail</a:t>
            </a:r>
            <a:r>
              <a:rPr lang="fr-FR" sz="1200" dirty="0"/>
              <a:t> sur ce socle</a:t>
            </a:r>
            <a:r>
              <a:rPr lang="fr-FR" sz="1200" dirty="0" smtClean="0"/>
              <a:t>.</a:t>
            </a:r>
            <a:endParaRPr lang="fr-FR" sz="1200" dirty="0"/>
          </a:p>
        </p:txBody>
      </p:sp>
      <p:sp>
        <p:nvSpPr>
          <p:cNvPr id="23" name="Ellipse 22"/>
          <p:cNvSpPr/>
          <p:nvPr/>
        </p:nvSpPr>
        <p:spPr>
          <a:xfrm>
            <a:off x="359999" y="1466879"/>
            <a:ext cx="1008112" cy="936104"/>
          </a:xfrm>
          <a:prstGeom prst="ellipse">
            <a:avLst/>
          </a:prstGeom>
          <a:blipFill>
            <a:blip r:embed="rId6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>
            <a:extLst>
              <a:ext uri="{FF2B5EF4-FFF2-40B4-BE49-F238E27FC236}">
                <a16:creationId xmlns="" xmlns:a16="http://schemas.microsoft.com/office/drawing/2014/main" id="{80DF3510-38EC-4AF6-4E3B-A48E1867DCCE}"/>
              </a:ext>
            </a:extLst>
          </p:cNvPr>
          <p:cNvSpPr/>
          <p:nvPr/>
        </p:nvSpPr>
        <p:spPr>
          <a:xfrm>
            <a:off x="404155" y="3993803"/>
            <a:ext cx="389548" cy="418393"/>
          </a:xfrm>
          <a:prstGeom prst="ellipse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>
            <a:extLst>
              <a:ext uri="{FF2B5EF4-FFF2-40B4-BE49-F238E27FC236}">
                <a16:creationId xmlns="" xmlns:a16="http://schemas.microsoft.com/office/drawing/2014/main" id="{1FF5B182-0CC9-94AD-3CD4-550838A0DBD8}"/>
              </a:ext>
            </a:extLst>
          </p:cNvPr>
          <p:cNvSpPr/>
          <p:nvPr/>
        </p:nvSpPr>
        <p:spPr>
          <a:xfrm>
            <a:off x="626031" y="3630732"/>
            <a:ext cx="389548" cy="418393"/>
          </a:xfrm>
          <a:prstGeom prst="ellipse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>
            <a:extLst>
              <a:ext uri="{FF2B5EF4-FFF2-40B4-BE49-F238E27FC236}">
                <a16:creationId xmlns="" xmlns:a16="http://schemas.microsoft.com/office/drawing/2014/main" id="{436B9438-EECC-B13B-781A-0D5B396EDB6D}"/>
              </a:ext>
            </a:extLst>
          </p:cNvPr>
          <p:cNvSpPr/>
          <p:nvPr/>
        </p:nvSpPr>
        <p:spPr>
          <a:xfrm>
            <a:off x="713437" y="3993803"/>
            <a:ext cx="389548" cy="418393"/>
          </a:xfrm>
          <a:prstGeom prst="ellipse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Ellipse 15">
            <a:extLst>
              <a:ext uri="{FF2B5EF4-FFF2-40B4-BE49-F238E27FC236}">
                <a16:creationId xmlns="" xmlns:a16="http://schemas.microsoft.com/office/drawing/2014/main" id="{CB9A3C32-4FCC-9BF6-B798-B798139492AB}"/>
              </a:ext>
            </a:extLst>
          </p:cNvPr>
          <p:cNvSpPr/>
          <p:nvPr/>
        </p:nvSpPr>
        <p:spPr>
          <a:xfrm>
            <a:off x="915143" y="3637455"/>
            <a:ext cx="389548" cy="418393"/>
          </a:xfrm>
          <a:prstGeom prst="ellipse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816514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8"/>
          <p:cNvSpPr>
            <a:spLocks noGrp="1"/>
          </p:cNvSpPr>
          <p:nvPr>
            <p:ph type="body" sz="quarter" idx="14"/>
          </p:nvPr>
        </p:nvSpPr>
        <p:spPr>
          <a:xfrm>
            <a:off x="1475936" y="1637747"/>
            <a:ext cx="2520000" cy="735750"/>
          </a:xfrm>
        </p:spPr>
        <p:txBody>
          <a:bodyPr/>
          <a:lstStyle/>
          <a:p>
            <a:r>
              <a:rPr lang="fr-FR" b="1"/>
              <a:t>Xavier THAUVIN</a:t>
            </a:r>
          </a:p>
          <a:p>
            <a:r>
              <a:rPr lang="fr-FR"/>
              <a:t>Chef de projet MOA - Interfaces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Institut national de l’information  géographique et forestière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5</a:t>
            </a:fld>
            <a:endParaRPr lang="fr-FR"/>
          </a:p>
        </p:txBody>
      </p:sp>
      <p:sp>
        <p:nvSpPr>
          <p:cNvPr id="18" name="Ellipse 17"/>
          <p:cNvSpPr/>
          <p:nvPr/>
        </p:nvSpPr>
        <p:spPr>
          <a:xfrm>
            <a:off x="4749253" y="1443418"/>
            <a:ext cx="1008112" cy="936104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Espace réservé du texte 8"/>
          <p:cNvSpPr>
            <a:spLocks noGrp="1"/>
          </p:cNvSpPr>
          <p:nvPr>
            <p:ph type="body" sz="quarter" idx="14"/>
          </p:nvPr>
        </p:nvSpPr>
        <p:spPr>
          <a:xfrm>
            <a:off x="5796416" y="1558540"/>
            <a:ext cx="2520000" cy="735750"/>
          </a:xfrm>
        </p:spPr>
        <p:txBody>
          <a:bodyPr/>
          <a:lstStyle/>
          <a:p>
            <a:r>
              <a:rPr lang="fr-FR" b="1" dirty="0"/>
              <a:t>Isabelle CLERY</a:t>
            </a:r>
          </a:p>
          <a:p>
            <a:r>
              <a:rPr lang="fr-FR" dirty="0"/>
              <a:t>Cheffe de projet MOE – volet migration  </a:t>
            </a:r>
            <a:r>
              <a:rPr lang="fr-FR" dirty="0" err="1"/>
              <a:t>Geoportail</a:t>
            </a:r>
            <a:r>
              <a:rPr lang="fr-FR" dirty="0"/>
              <a:t>/</a:t>
            </a:r>
            <a:r>
              <a:rPr lang="fr-FR" dirty="0" err="1"/>
              <a:t>Géoservices</a:t>
            </a:r>
            <a:endParaRPr lang="fr-FR" dirty="0"/>
          </a:p>
        </p:txBody>
      </p:sp>
      <p:sp>
        <p:nvSpPr>
          <p:cNvPr id="10" name="Espace réservé du texte 8"/>
          <p:cNvSpPr>
            <a:spLocks noGrp="1"/>
          </p:cNvSpPr>
          <p:nvPr>
            <p:ph type="body" sz="quarter" idx="14"/>
          </p:nvPr>
        </p:nvSpPr>
        <p:spPr>
          <a:xfrm>
            <a:off x="1475936" y="2717867"/>
            <a:ext cx="2520000" cy="735750"/>
          </a:xfrm>
        </p:spPr>
        <p:txBody>
          <a:bodyPr/>
          <a:lstStyle/>
          <a:p>
            <a:r>
              <a:rPr lang="fr-FR" b="1" dirty="0"/>
              <a:t>Bertrand GENTY</a:t>
            </a:r>
          </a:p>
          <a:p>
            <a:r>
              <a:rPr lang="fr-FR" dirty="0"/>
              <a:t>Chef de projet MOA – Interfaces – Volet continuité de l’existant </a:t>
            </a:r>
          </a:p>
        </p:txBody>
      </p:sp>
      <p:pic>
        <p:nvPicPr>
          <p:cNvPr id="6" name="Image 7" descr="Une image contenant homme, personne, posant, mâle&#10;&#10;Description générée automatiquement">
            <a:extLst>
              <a:ext uri="{FF2B5EF4-FFF2-40B4-BE49-F238E27FC236}">
                <a16:creationId xmlns="" xmlns:a16="http://schemas.microsoft.com/office/drawing/2014/main" id="{4FD15998-9986-6C7A-7866-9B9331BBA8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349" y="1459320"/>
            <a:ext cx="978776" cy="988301"/>
          </a:xfrm>
          <a:prstGeom prst="rect">
            <a:avLst/>
          </a:prstGeom>
        </p:spPr>
      </p:pic>
      <p:sp>
        <p:nvSpPr>
          <p:cNvPr id="8" name="Espace réservé du texte 8">
            <a:extLst>
              <a:ext uri="{FF2B5EF4-FFF2-40B4-BE49-F238E27FC236}">
                <a16:creationId xmlns="" xmlns:a16="http://schemas.microsoft.com/office/drawing/2014/main" id="{4D268860-D28D-5616-4008-33D74BA7FA7A}"/>
              </a:ext>
            </a:extLst>
          </p:cNvPr>
          <p:cNvSpPr txBox="1">
            <a:spLocks/>
          </p:cNvSpPr>
          <p:nvPr/>
        </p:nvSpPr>
        <p:spPr bwMode="gray">
          <a:xfrm>
            <a:off x="5850003" y="2732660"/>
            <a:ext cx="2520000" cy="73575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Font typeface="Arial" pitchFamily="34" charset="0"/>
              <a:buNone/>
              <a:defRPr sz="105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52000" indent="-72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9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72000" algn="l" defTabSz="914400" rtl="0" eaLnBrk="1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SzPct val="100000"/>
              <a:buFont typeface="Arial" pitchFamily="34" charset="0"/>
              <a:buChar char="•"/>
              <a:defRPr sz="85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72000" algn="l" defTabSz="914400" rtl="0" eaLnBrk="1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SzPct val="100000"/>
              <a:buFont typeface="Arial" pitchFamily="34" charset="0"/>
              <a:buChar char="•"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28000" indent="-72000" algn="l" defTabSz="914400" rtl="0" eaLnBrk="1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SzPct val="100000"/>
              <a:buFont typeface="Arial" pitchFamily="34" charset="0"/>
              <a:buChar char="•"/>
              <a:defRPr sz="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b="1" dirty="0"/>
              <a:t>Dominique Prévost</a:t>
            </a:r>
          </a:p>
          <a:p>
            <a:r>
              <a:rPr lang="fr-FR" dirty="0"/>
              <a:t>Chef de projet MOE – volet migration </a:t>
            </a:r>
            <a:r>
              <a:rPr lang="fr-FR" dirty="0" err="1"/>
              <a:t>Cegedim</a:t>
            </a:r>
            <a:r>
              <a:rPr lang="fr-FR" dirty="0"/>
              <a:t> vers le nouveau cloud</a:t>
            </a:r>
          </a:p>
        </p:txBody>
      </p:sp>
      <p:pic>
        <p:nvPicPr>
          <p:cNvPr id="12" name="Image 12" descr="Une image contenant personne, homme&#10;&#10;Description générée automatiquement">
            <a:extLst>
              <a:ext uri="{FF2B5EF4-FFF2-40B4-BE49-F238E27FC236}">
                <a16:creationId xmlns="" xmlns:a16="http://schemas.microsoft.com/office/drawing/2014/main" id="{20833552-3927-7810-A7DF-B7CF431C4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2753" y="2634756"/>
            <a:ext cx="1028701" cy="1002256"/>
          </a:xfrm>
          <a:prstGeom prst="rect">
            <a:avLst/>
          </a:prstGeom>
        </p:spPr>
      </p:pic>
      <p:sp>
        <p:nvSpPr>
          <p:cNvPr id="13" name="Espace réservé du texte 5"/>
          <p:cNvSpPr>
            <a:spLocks noGrp="1"/>
          </p:cNvSpPr>
          <p:nvPr>
            <p:ph type="body" sz="quarter" idx="13"/>
          </p:nvPr>
        </p:nvSpPr>
        <p:spPr>
          <a:xfrm>
            <a:off x="2369489" y="180000"/>
            <a:ext cx="6414511" cy="360000"/>
          </a:xfrm>
        </p:spPr>
        <p:txBody>
          <a:bodyPr/>
          <a:lstStyle/>
          <a:p>
            <a:pPr marL="0" indent="0">
              <a:buNone/>
            </a:pPr>
            <a:r>
              <a:rPr lang="fr-FR" sz="2400" dirty="0"/>
              <a:t>Projet « Interfaces »</a:t>
            </a:r>
          </a:p>
        </p:txBody>
      </p:sp>
      <p:sp>
        <p:nvSpPr>
          <p:cNvPr id="15" name="Titre 6"/>
          <p:cNvSpPr txBox="1">
            <a:spLocks/>
          </p:cNvSpPr>
          <p:nvPr/>
        </p:nvSpPr>
        <p:spPr bwMode="gray">
          <a:xfrm>
            <a:off x="359999" y="900000"/>
            <a:ext cx="8424000" cy="72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5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200" dirty="0"/>
              <a:t>Triple objectif pour ce projet : assurer une continuité de services pour les interfaces actuelles dont l’utilisation et l’intérêt sont avérés, définir des scénarii d’interfaces associées à la </a:t>
            </a:r>
            <a:r>
              <a:rPr lang="fr-FR" sz="1200" dirty="0" err="1"/>
              <a:t>Géoplateforme</a:t>
            </a:r>
            <a:r>
              <a:rPr lang="fr-FR" sz="1200" dirty="0"/>
              <a:t>, programmer et accompagner le déploiement du scénario d’interfaces qui sera retenu</a:t>
            </a:r>
          </a:p>
        </p:txBody>
      </p:sp>
      <p:sp>
        <p:nvSpPr>
          <p:cNvPr id="16" name="Ellipse 15">
            <a:extLst>
              <a:ext uri="{FF2B5EF4-FFF2-40B4-BE49-F238E27FC236}">
                <a16:creationId xmlns="" xmlns:a16="http://schemas.microsoft.com/office/drawing/2014/main" id="{3EF085C5-04AF-18F1-D04F-B313CA30001A}"/>
              </a:ext>
            </a:extLst>
          </p:cNvPr>
          <p:cNvSpPr/>
          <p:nvPr/>
        </p:nvSpPr>
        <p:spPr>
          <a:xfrm>
            <a:off x="4860567" y="2618661"/>
            <a:ext cx="1008112" cy="936104"/>
          </a:xfrm>
          <a:prstGeom prst="ellipse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358840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>
          <a:xfrm>
            <a:off x="5946904" y="249672"/>
            <a:ext cx="8424000" cy="720000"/>
          </a:xfrm>
        </p:spPr>
        <p:txBody>
          <a:bodyPr/>
          <a:lstStyle/>
          <a:p>
            <a:r>
              <a:rPr lang="fr-FR"/>
              <a:t>Expérimentations</a:t>
            </a:r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4"/>
          </p:nvPr>
        </p:nvSpPr>
        <p:spPr>
          <a:xfrm>
            <a:off x="1520617" y="3615653"/>
            <a:ext cx="2520000" cy="735750"/>
          </a:xfrm>
        </p:spPr>
        <p:txBody>
          <a:bodyPr/>
          <a:lstStyle/>
          <a:p>
            <a:r>
              <a:rPr lang="fr-FR" b="1" dirty="0"/>
              <a:t>Tom ALARY - </a:t>
            </a:r>
            <a:r>
              <a:rPr lang="fr-FR" dirty="0"/>
              <a:t>Consultant</a:t>
            </a:r>
          </a:p>
          <a:p>
            <a:r>
              <a:rPr lang="fr-FR" dirty="0"/>
              <a:t>XP flux lecture/écriture</a:t>
            </a:r>
          </a:p>
          <a:p>
            <a:r>
              <a:rPr lang="fr-FR" dirty="0"/>
              <a:t>XP Plugin </a:t>
            </a:r>
            <a:r>
              <a:rPr lang="fr-FR" dirty="0" err="1"/>
              <a:t>Géotuileur</a:t>
            </a:r>
            <a:endParaRPr lang="fr-FR" dirty="0"/>
          </a:p>
          <a:p>
            <a:r>
              <a:rPr lang="fr-FR" dirty="0"/>
              <a:t>XP Dessertes forestières 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Institut national de l’information  géographique et forestière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6</a:t>
            </a:fld>
            <a:endParaRPr lang="fr-FR"/>
          </a:p>
        </p:txBody>
      </p:sp>
      <p:sp>
        <p:nvSpPr>
          <p:cNvPr id="18" name="Ellipse 17"/>
          <p:cNvSpPr/>
          <p:nvPr/>
        </p:nvSpPr>
        <p:spPr>
          <a:xfrm>
            <a:off x="451977" y="1487558"/>
            <a:ext cx="1008112" cy="936104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Espace réservé du texte 8"/>
          <p:cNvSpPr>
            <a:spLocks noGrp="1"/>
          </p:cNvSpPr>
          <p:nvPr>
            <p:ph type="body" sz="quarter" idx="14"/>
          </p:nvPr>
        </p:nvSpPr>
        <p:spPr>
          <a:xfrm>
            <a:off x="1493871" y="1523562"/>
            <a:ext cx="2624902" cy="735750"/>
          </a:xfrm>
        </p:spPr>
        <p:txBody>
          <a:bodyPr/>
          <a:lstStyle/>
          <a:p>
            <a:r>
              <a:rPr lang="fr-FR" b="1" dirty="0"/>
              <a:t>Adeline COUPE - </a:t>
            </a:r>
            <a:r>
              <a:rPr lang="fr-FR" dirty="0"/>
              <a:t>Cheffe de projet MOA</a:t>
            </a:r>
          </a:p>
          <a:p>
            <a:r>
              <a:rPr lang="fr-FR" dirty="0"/>
              <a:t>XP </a:t>
            </a:r>
            <a:r>
              <a:rPr lang="fr-FR" dirty="0">
                <a:ea typeface="+mn-lt"/>
                <a:cs typeface="+mn-lt"/>
              </a:rPr>
              <a:t>flux lecture/écriture</a:t>
            </a:r>
          </a:p>
          <a:p>
            <a:r>
              <a:rPr lang="fr-FR" dirty="0"/>
              <a:t>XP Dessertes forestières </a:t>
            </a:r>
          </a:p>
        </p:txBody>
      </p:sp>
      <p:sp>
        <p:nvSpPr>
          <p:cNvPr id="6" name="Espace réservé du texte 8">
            <a:extLst>
              <a:ext uri="{FF2B5EF4-FFF2-40B4-BE49-F238E27FC236}">
                <a16:creationId xmlns="" xmlns:a16="http://schemas.microsoft.com/office/drawing/2014/main" id="{69904739-5FA0-6AA3-28C2-00E2D4541BBF}"/>
              </a:ext>
            </a:extLst>
          </p:cNvPr>
          <p:cNvSpPr txBox="1">
            <a:spLocks/>
          </p:cNvSpPr>
          <p:nvPr/>
        </p:nvSpPr>
        <p:spPr bwMode="gray">
          <a:xfrm>
            <a:off x="1657162" y="2620029"/>
            <a:ext cx="2753475" cy="73575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Font typeface="Arial" pitchFamily="34" charset="0"/>
              <a:buNone/>
              <a:defRPr sz="105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52000" indent="-72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9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72000" algn="l" defTabSz="914400" rtl="0" eaLnBrk="1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SzPct val="100000"/>
              <a:buFont typeface="Arial" pitchFamily="34" charset="0"/>
              <a:buChar char="•"/>
              <a:defRPr sz="85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72000" algn="l" defTabSz="914400" rtl="0" eaLnBrk="1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SzPct val="100000"/>
              <a:buFont typeface="Arial" pitchFamily="34" charset="0"/>
              <a:buChar char="•"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28000" indent="-72000" algn="l" defTabSz="914400" rtl="0" eaLnBrk="1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SzPct val="100000"/>
              <a:buFont typeface="Arial" pitchFamily="34" charset="0"/>
              <a:buChar char="•"/>
              <a:defRPr sz="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b="1" dirty="0"/>
              <a:t>Xavier THAUVIN - </a:t>
            </a:r>
            <a:r>
              <a:rPr lang="fr-FR" dirty="0"/>
              <a:t>Chef de projet MOA</a:t>
            </a:r>
          </a:p>
          <a:p>
            <a:r>
              <a:rPr lang="fr-FR" dirty="0"/>
              <a:t>XP API entrepôt, </a:t>
            </a:r>
            <a:r>
              <a:rPr lang="fr-FR" dirty="0" err="1"/>
              <a:t>Géotuileur</a:t>
            </a:r>
            <a:r>
              <a:rPr lang="fr-FR" dirty="0"/>
              <a:t> et plugin, </a:t>
            </a:r>
          </a:p>
          <a:p>
            <a:r>
              <a:rPr lang="fr-FR" dirty="0"/>
              <a:t>XP géocodage.</a:t>
            </a:r>
          </a:p>
        </p:txBody>
      </p:sp>
      <p:pic>
        <p:nvPicPr>
          <p:cNvPr id="11" name="Image 11" descr="Une image contenant homme, personne, posant, mâle&#10;&#10;Description générée automatiquement">
            <a:extLst>
              <a:ext uri="{FF2B5EF4-FFF2-40B4-BE49-F238E27FC236}">
                <a16:creationId xmlns="" xmlns:a16="http://schemas.microsoft.com/office/drawing/2014/main" id="{CCACB378-817B-EFFE-BD9C-76C29E8E8F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144" y="2529489"/>
            <a:ext cx="959070" cy="968594"/>
          </a:xfrm>
          <a:prstGeom prst="rect">
            <a:avLst/>
          </a:prstGeom>
        </p:spPr>
      </p:pic>
      <p:sp>
        <p:nvSpPr>
          <p:cNvPr id="8" name="Espace réservé du texte 8">
            <a:extLst>
              <a:ext uri="{FF2B5EF4-FFF2-40B4-BE49-F238E27FC236}">
                <a16:creationId xmlns="" xmlns:a16="http://schemas.microsoft.com/office/drawing/2014/main" id="{F02E32ED-CF14-550B-19CB-4F79656A6791}"/>
              </a:ext>
            </a:extLst>
          </p:cNvPr>
          <p:cNvSpPr txBox="1">
            <a:spLocks/>
          </p:cNvSpPr>
          <p:nvPr/>
        </p:nvSpPr>
        <p:spPr bwMode="gray">
          <a:xfrm>
            <a:off x="6044190" y="2273453"/>
            <a:ext cx="2520000" cy="73575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Font typeface="Arial" pitchFamily="34" charset="0"/>
              <a:buNone/>
              <a:defRPr sz="105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52000" indent="-72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9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72000" algn="l" defTabSz="914400" rtl="0" eaLnBrk="1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SzPct val="100000"/>
              <a:buFont typeface="Arial" pitchFamily="34" charset="0"/>
              <a:buChar char="•"/>
              <a:defRPr sz="85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72000" algn="l" defTabSz="914400" rtl="0" eaLnBrk="1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SzPct val="100000"/>
              <a:buFont typeface="Arial" pitchFamily="34" charset="0"/>
              <a:buChar char="•"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28000" indent="-72000" algn="l" defTabSz="914400" rtl="0" eaLnBrk="1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SzPct val="100000"/>
              <a:buFont typeface="Arial" pitchFamily="34" charset="0"/>
              <a:buChar char="•"/>
              <a:defRPr sz="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b="1" dirty="0"/>
              <a:t>Sylvain LAFAY</a:t>
            </a:r>
            <a:endParaRPr lang="fr-FR" dirty="0"/>
          </a:p>
          <a:p>
            <a:r>
              <a:rPr lang="fr-FR" dirty="0"/>
              <a:t>Chef de projet MOE </a:t>
            </a:r>
          </a:p>
          <a:p>
            <a:r>
              <a:rPr lang="fr-FR" dirty="0"/>
              <a:t>XP </a:t>
            </a:r>
            <a:r>
              <a:rPr lang="fr-FR" dirty="0" err="1"/>
              <a:t>Géotuileur</a:t>
            </a:r>
          </a:p>
        </p:txBody>
      </p:sp>
      <p:sp>
        <p:nvSpPr>
          <p:cNvPr id="12" name="Ellipse 11">
            <a:extLst>
              <a:ext uri="{FF2B5EF4-FFF2-40B4-BE49-F238E27FC236}">
                <a16:creationId xmlns="" xmlns:a16="http://schemas.microsoft.com/office/drawing/2014/main" id="{766495A8-602A-CCE4-A147-330D24B4B890}"/>
              </a:ext>
            </a:extLst>
          </p:cNvPr>
          <p:cNvSpPr/>
          <p:nvPr/>
        </p:nvSpPr>
        <p:spPr>
          <a:xfrm>
            <a:off x="5058594" y="2230250"/>
            <a:ext cx="1008112" cy="936104"/>
          </a:xfrm>
          <a:prstGeom prst="ellipse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Espace réservé du texte 8">
            <a:extLst>
              <a:ext uri="{FF2B5EF4-FFF2-40B4-BE49-F238E27FC236}">
                <a16:creationId xmlns="" xmlns:a16="http://schemas.microsoft.com/office/drawing/2014/main" id="{C7F4045E-B8D0-8860-14DB-A988CCDFBD43}"/>
              </a:ext>
            </a:extLst>
          </p:cNvPr>
          <p:cNvSpPr txBox="1">
            <a:spLocks/>
          </p:cNvSpPr>
          <p:nvPr/>
        </p:nvSpPr>
        <p:spPr bwMode="gray">
          <a:xfrm>
            <a:off x="5722004" y="3183775"/>
            <a:ext cx="2520000" cy="73575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Font typeface="Arial" pitchFamily="34" charset="0"/>
              <a:buNone/>
              <a:defRPr sz="105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52000" indent="-72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9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72000" algn="l" defTabSz="914400" rtl="0" eaLnBrk="1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SzPct val="100000"/>
              <a:buFont typeface="Arial" pitchFamily="34" charset="0"/>
              <a:buChar char="•"/>
              <a:defRPr sz="85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72000" algn="l" defTabSz="914400" rtl="0" eaLnBrk="1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SzPct val="100000"/>
              <a:buFont typeface="Arial" pitchFamily="34" charset="0"/>
              <a:buChar char="•"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28000" indent="-72000" algn="l" defTabSz="914400" rtl="0" eaLnBrk="1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SzPct val="100000"/>
              <a:buFont typeface="Arial" pitchFamily="34" charset="0"/>
              <a:buChar char="•"/>
              <a:defRPr sz="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b="1" dirty="0"/>
              <a:t>Théo SATABIN</a:t>
            </a:r>
          </a:p>
          <a:p>
            <a:r>
              <a:rPr lang="fr-FR" dirty="0"/>
              <a:t>Chef de projet MOE </a:t>
            </a:r>
          </a:p>
          <a:p>
            <a:r>
              <a:rPr lang="fr-FR" dirty="0"/>
              <a:t>XP API Entrepôt</a:t>
            </a:r>
          </a:p>
        </p:txBody>
      </p:sp>
      <p:sp>
        <p:nvSpPr>
          <p:cNvPr id="17" name="Ellipse 16">
            <a:extLst>
              <a:ext uri="{FF2B5EF4-FFF2-40B4-BE49-F238E27FC236}">
                <a16:creationId xmlns="" xmlns:a16="http://schemas.microsoft.com/office/drawing/2014/main" id="{5ED85D7B-7284-1A25-EE92-8583181EA143}"/>
              </a:ext>
            </a:extLst>
          </p:cNvPr>
          <p:cNvSpPr/>
          <p:nvPr/>
        </p:nvSpPr>
        <p:spPr>
          <a:xfrm>
            <a:off x="4736408" y="3140571"/>
            <a:ext cx="1008112" cy="936104"/>
          </a:xfrm>
          <a:prstGeom prst="ellipse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Espace réservé du texte 8">
            <a:extLst>
              <a:ext uri="{FF2B5EF4-FFF2-40B4-BE49-F238E27FC236}">
                <a16:creationId xmlns="" xmlns:a16="http://schemas.microsoft.com/office/drawing/2014/main" id="{EA7E3DC7-5BEC-7EB9-E97D-064ADE9346F0}"/>
              </a:ext>
            </a:extLst>
          </p:cNvPr>
          <p:cNvSpPr txBox="1">
            <a:spLocks/>
          </p:cNvSpPr>
          <p:nvPr/>
        </p:nvSpPr>
        <p:spPr bwMode="gray">
          <a:xfrm>
            <a:off x="6202869" y="3970344"/>
            <a:ext cx="2520000" cy="73575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Font typeface="Arial" pitchFamily="34" charset="0"/>
              <a:buNone/>
              <a:defRPr sz="105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52000" indent="-72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9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72000" algn="l" defTabSz="914400" rtl="0" eaLnBrk="1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SzPct val="100000"/>
              <a:buFont typeface="Arial" pitchFamily="34" charset="0"/>
              <a:buChar char="•"/>
              <a:defRPr sz="85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72000" algn="l" defTabSz="914400" rtl="0" eaLnBrk="1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SzPct val="100000"/>
              <a:buFont typeface="Arial" pitchFamily="34" charset="0"/>
              <a:buChar char="•"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28000" indent="-72000" algn="l" defTabSz="914400" rtl="0" eaLnBrk="1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SzPct val="100000"/>
              <a:buFont typeface="Arial" pitchFamily="34" charset="0"/>
              <a:buChar char="•"/>
              <a:defRPr sz="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b="1" dirty="0" err="1"/>
              <a:t>Loic</a:t>
            </a:r>
            <a:r>
              <a:rPr lang="fr-FR" b="1" dirty="0"/>
              <a:t> GRONDIN</a:t>
            </a:r>
            <a:endParaRPr lang="fr-FR" dirty="0"/>
          </a:p>
          <a:p>
            <a:r>
              <a:rPr lang="fr-FR" dirty="0"/>
              <a:t>Chef de projet MOE</a:t>
            </a:r>
          </a:p>
          <a:p>
            <a:r>
              <a:rPr lang="fr-FR" dirty="0"/>
              <a:t>XP Géocodage</a:t>
            </a:r>
          </a:p>
        </p:txBody>
      </p:sp>
      <p:sp>
        <p:nvSpPr>
          <p:cNvPr id="23" name="Ellipse 22">
            <a:extLst>
              <a:ext uri="{FF2B5EF4-FFF2-40B4-BE49-F238E27FC236}">
                <a16:creationId xmlns="" xmlns:a16="http://schemas.microsoft.com/office/drawing/2014/main" id="{FD646CCB-22AE-7E7F-D703-090DEF39BB70}"/>
              </a:ext>
            </a:extLst>
          </p:cNvPr>
          <p:cNvSpPr/>
          <p:nvPr/>
        </p:nvSpPr>
        <p:spPr>
          <a:xfrm>
            <a:off x="5217273" y="3927141"/>
            <a:ext cx="1008112" cy="936104"/>
          </a:xfrm>
          <a:prstGeom prst="ellipse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Espace réservé du texte 8">
            <a:extLst>
              <a:ext uri="{FF2B5EF4-FFF2-40B4-BE49-F238E27FC236}">
                <a16:creationId xmlns="" xmlns:a16="http://schemas.microsoft.com/office/drawing/2014/main" id="{61CC422B-7852-E70D-A9E3-9C84545AA686}"/>
              </a:ext>
            </a:extLst>
          </p:cNvPr>
          <p:cNvSpPr txBox="1">
            <a:spLocks/>
          </p:cNvSpPr>
          <p:nvPr/>
        </p:nvSpPr>
        <p:spPr bwMode="gray">
          <a:xfrm>
            <a:off x="5633257" y="1308458"/>
            <a:ext cx="2520000" cy="73575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Font typeface="Arial" pitchFamily="34" charset="0"/>
              <a:buNone/>
              <a:defRPr sz="105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52000" indent="-72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9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72000" algn="l" defTabSz="914400" rtl="0" eaLnBrk="1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SzPct val="100000"/>
              <a:buFont typeface="Arial" pitchFamily="34" charset="0"/>
              <a:buChar char="•"/>
              <a:defRPr sz="85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72000" algn="l" defTabSz="914400" rtl="0" eaLnBrk="1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SzPct val="100000"/>
              <a:buFont typeface="Arial" pitchFamily="34" charset="0"/>
              <a:buChar char="•"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28000" indent="-72000" algn="l" defTabSz="914400" rtl="0" eaLnBrk="1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SzPct val="100000"/>
              <a:buFont typeface="Arial" pitchFamily="34" charset="0"/>
              <a:buChar char="•"/>
              <a:defRPr sz="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b="1" dirty="0"/>
              <a:t>Isabelle CLERY</a:t>
            </a:r>
          </a:p>
          <a:p>
            <a:r>
              <a:rPr lang="fr-FR" dirty="0"/>
              <a:t>Cheffe de projet MOE XP</a:t>
            </a:r>
          </a:p>
        </p:txBody>
      </p:sp>
      <p:pic>
        <p:nvPicPr>
          <p:cNvPr id="20" name="Image 21" descr="Une image contenant personne, homme, lit&#10;&#10;Description générée automatiquement">
            <a:extLst>
              <a:ext uri="{FF2B5EF4-FFF2-40B4-BE49-F238E27FC236}">
                <a16:creationId xmlns="" xmlns:a16="http://schemas.microsoft.com/office/drawing/2014/main" id="{9382CBCE-C045-3E28-3479-7B65200E28D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3692" y="3582472"/>
            <a:ext cx="965899" cy="889049"/>
          </a:xfrm>
          <a:prstGeom prst="ellipse">
            <a:avLst/>
          </a:prstGeom>
        </p:spPr>
      </p:pic>
      <p:sp>
        <p:nvSpPr>
          <p:cNvPr id="22" name="Titre 6"/>
          <p:cNvSpPr txBox="1">
            <a:spLocks/>
          </p:cNvSpPr>
          <p:nvPr/>
        </p:nvSpPr>
        <p:spPr bwMode="gray">
          <a:xfrm>
            <a:off x="359999" y="900000"/>
            <a:ext cx="8424000" cy="72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5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200" dirty="0"/>
              <a:t>Le dispositif d’expérimentations mobilise différents acteurs et différentes compétences avec pour objectif de favoriser la mise en place d’expérimentations et préfigurations de la </a:t>
            </a:r>
            <a:r>
              <a:rPr lang="fr-FR" sz="1200" dirty="0" err="1"/>
              <a:t>Géoplateforme</a:t>
            </a:r>
            <a:endParaRPr lang="fr-FR" sz="1200" dirty="0"/>
          </a:p>
        </p:txBody>
      </p:sp>
      <p:sp>
        <p:nvSpPr>
          <p:cNvPr id="24" name="Ellipse 23"/>
          <p:cNvSpPr/>
          <p:nvPr/>
        </p:nvSpPr>
        <p:spPr>
          <a:xfrm>
            <a:off x="4617194" y="1255987"/>
            <a:ext cx="1008112" cy="936104"/>
          </a:xfrm>
          <a:prstGeom prst="ellipse">
            <a:avLst/>
          </a:prstGeom>
          <a:blipFill>
            <a:blip r:embed="rId6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29131122"/>
      </p:ext>
    </p:extLst>
  </p:cSld>
  <p:clrMapOvr>
    <a:masterClrMapping/>
  </p:clrMapOvr>
</p:sld>
</file>

<file path=ppt/theme/theme1.xml><?xml version="1.0" encoding="utf-8"?>
<a:theme xmlns:a="http://schemas.openxmlformats.org/drawingml/2006/main" name="ppt_operateurs_marianne">
  <a:themeElements>
    <a:clrScheme name="GOUVERNEMENT PPT">
      <a:dk1>
        <a:srgbClr val="000000"/>
      </a:dk1>
      <a:lt1>
        <a:srgbClr val="FFFFFF"/>
      </a:lt1>
      <a:dk2>
        <a:srgbClr val="000091"/>
      </a:dk2>
      <a:lt2>
        <a:srgbClr val="E1000F"/>
      </a:lt2>
      <a:accent1>
        <a:srgbClr val="005841"/>
      </a:accent1>
      <a:accent2>
        <a:srgbClr val="21215A"/>
      </a:accent2>
      <a:accent3>
        <a:srgbClr val="FFD500"/>
      </a:accent3>
      <a:accent4>
        <a:srgbClr val="EA5433"/>
      </a:accent4>
      <a:accent5>
        <a:srgbClr val="8C2237"/>
      </a:accent5>
      <a:accent6>
        <a:srgbClr val="49311F"/>
      </a:accent6>
      <a:hlink>
        <a:srgbClr val="000000"/>
      </a:hlink>
      <a:folHlink>
        <a:srgbClr val="000000"/>
      </a:folHlink>
    </a:clrScheme>
    <a:fontScheme name="GOUVERNEMENT PPT">
      <a:majorFont>
        <a:latin typeface="Marianne"/>
        <a:ea typeface=""/>
        <a:cs typeface=""/>
      </a:majorFont>
      <a:minorFont>
        <a:latin typeface="Mariann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ppt_operateurs_marianne</Template>
  <TotalTime>112</TotalTime>
  <Words>558</Words>
  <Application>Microsoft Office PowerPoint</Application>
  <PresentationFormat>Affichage à l'écran (16:9)</PresentationFormat>
  <Paragraphs>100</Paragraphs>
  <Slides>6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2</vt:i4>
      </vt:variant>
      <vt:variant>
        <vt:lpstr>Titres des diapositives</vt:lpstr>
      </vt:variant>
      <vt:variant>
        <vt:i4>6</vt:i4>
      </vt:variant>
    </vt:vector>
  </HeadingPairs>
  <TitlesOfParts>
    <vt:vector size="8" baseType="lpstr">
      <vt:lpstr>ppt_operateurs_marianne</vt:lpstr>
      <vt:lpstr>Conception personnalisée</vt:lpstr>
      <vt:lpstr>L’équipe cœur du programme porte les choix stratégiques, s’assure de leur bonne déclinaison opérationnelle et organisationnelle, rend des comptes et représente le programme à haut niveau (reporting DINUM, DITP notamment)</vt:lpstr>
      <vt:lpstr>Présentation PowerPoint</vt:lpstr>
      <vt:lpstr>Présentation PowerPoint</vt:lpstr>
      <vt:lpstr>Présentation PowerPoint</vt:lpstr>
      <vt:lpstr>Présentation PowerPoint</vt:lpstr>
      <vt:lpstr>Expérimentations</vt:lpstr>
    </vt:vector>
  </TitlesOfParts>
  <Manager>Client</Manager>
  <Company>IGN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subject>Client</dc:subject>
  <dc:creator>Karine Courtes</dc:creator>
  <cp:lastModifiedBy>RENAULT Jonathan</cp:lastModifiedBy>
  <cp:revision>261</cp:revision>
  <dcterms:created xsi:type="dcterms:W3CDTF">2020-10-20T13:20:24Z</dcterms:created>
  <dcterms:modified xsi:type="dcterms:W3CDTF">2022-11-17T07:26:40Z</dcterms:modified>
</cp:coreProperties>
</file>