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7" r:id="rId2"/>
    <p:sldId id="268" r:id="rId3"/>
    <p:sldId id="269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7F6BAC-A02F-4233-99AD-8AA4FDFE227A}" v="2" dt="2023-07-03T11:45:47.34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ORTIER Thomas" userId="055b740c-54c7-4035-8fb8-051c0e1b2d29" providerId="ADAL" clId="{289AD4C7-7FD3-4D21-A0EC-E099EDC97195}"/>
    <pc:docChg chg="custSel delSld modSld">
      <pc:chgData name="PORTIER Thomas" userId="055b740c-54c7-4035-8fb8-051c0e1b2d29" providerId="ADAL" clId="{289AD4C7-7FD3-4D21-A0EC-E099EDC97195}" dt="2023-06-27T14:27:57.331" v="38" actId="1076"/>
      <pc:docMkLst>
        <pc:docMk/>
      </pc:docMkLst>
      <pc:sldChg chg="modSp mod">
        <pc:chgData name="PORTIER Thomas" userId="055b740c-54c7-4035-8fb8-051c0e1b2d29" providerId="ADAL" clId="{289AD4C7-7FD3-4D21-A0EC-E099EDC97195}" dt="2023-06-16T07:00:35.482" v="29" actId="20577"/>
        <pc:sldMkLst>
          <pc:docMk/>
          <pc:sldMk cId="2334329992" sldId="268"/>
        </pc:sldMkLst>
        <pc:spChg chg="mod">
          <ac:chgData name="PORTIER Thomas" userId="055b740c-54c7-4035-8fb8-051c0e1b2d29" providerId="ADAL" clId="{289AD4C7-7FD3-4D21-A0EC-E099EDC97195}" dt="2023-06-16T07:00:35.482" v="29" actId="20577"/>
          <ac:spMkLst>
            <pc:docMk/>
            <pc:sldMk cId="2334329992" sldId="268"/>
            <ac:spMk id="4" creationId="{6C1E01F2-C2E3-0A7B-0E32-7212CFF15E6D}"/>
          </ac:spMkLst>
        </pc:spChg>
      </pc:sldChg>
      <pc:sldChg chg="addSp delSp modSp mod">
        <pc:chgData name="PORTIER Thomas" userId="055b740c-54c7-4035-8fb8-051c0e1b2d29" providerId="ADAL" clId="{289AD4C7-7FD3-4D21-A0EC-E099EDC97195}" dt="2023-06-27T14:27:57.331" v="38" actId="1076"/>
        <pc:sldMkLst>
          <pc:docMk/>
          <pc:sldMk cId="918170852" sldId="269"/>
        </pc:sldMkLst>
        <pc:spChg chg="del">
          <ac:chgData name="PORTIER Thomas" userId="055b740c-54c7-4035-8fb8-051c0e1b2d29" providerId="ADAL" clId="{289AD4C7-7FD3-4D21-A0EC-E099EDC97195}" dt="2023-06-27T14:27:24.234" v="31" actId="478"/>
          <ac:spMkLst>
            <pc:docMk/>
            <pc:sldMk cId="918170852" sldId="269"/>
            <ac:spMk id="3" creationId="{D09D1660-74CF-01A7-1977-4D787EDEC6E0}"/>
          </ac:spMkLst>
        </pc:spChg>
        <pc:spChg chg="add del mod">
          <ac:chgData name="PORTIER Thomas" userId="055b740c-54c7-4035-8fb8-051c0e1b2d29" providerId="ADAL" clId="{289AD4C7-7FD3-4D21-A0EC-E099EDC97195}" dt="2023-06-27T14:27:26.585" v="32" actId="478"/>
          <ac:spMkLst>
            <pc:docMk/>
            <pc:sldMk cId="918170852" sldId="269"/>
            <ac:spMk id="4" creationId="{2C64912B-EB6A-031D-DD08-FD08AE6CF3BA}"/>
          </ac:spMkLst>
        </pc:spChg>
        <pc:picChg chg="add mod">
          <ac:chgData name="PORTIER Thomas" userId="055b740c-54c7-4035-8fb8-051c0e1b2d29" providerId="ADAL" clId="{289AD4C7-7FD3-4D21-A0EC-E099EDC97195}" dt="2023-06-27T14:27:57.331" v="38" actId="1076"/>
          <ac:picMkLst>
            <pc:docMk/>
            <pc:sldMk cId="918170852" sldId="269"/>
            <ac:picMk id="6" creationId="{A18DB08A-C082-0DDC-2FE1-7F7BC58AAB0A}"/>
          </ac:picMkLst>
        </pc:picChg>
      </pc:sldChg>
      <pc:sldChg chg="del">
        <pc:chgData name="PORTIER Thomas" userId="055b740c-54c7-4035-8fb8-051c0e1b2d29" providerId="ADAL" clId="{289AD4C7-7FD3-4D21-A0EC-E099EDC97195}" dt="2023-06-27T14:27:15.262" v="30" actId="47"/>
        <pc:sldMkLst>
          <pc:docMk/>
          <pc:sldMk cId="2419531027" sldId="270"/>
        </pc:sldMkLst>
      </pc:sldChg>
      <pc:sldChg chg="del">
        <pc:chgData name="PORTIER Thomas" userId="055b740c-54c7-4035-8fb8-051c0e1b2d29" providerId="ADAL" clId="{289AD4C7-7FD3-4D21-A0EC-E099EDC97195}" dt="2023-06-27T14:27:15.262" v="30" actId="47"/>
        <pc:sldMkLst>
          <pc:docMk/>
          <pc:sldMk cId="2055731132" sldId="271"/>
        </pc:sldMkLst>
      </pc:sldChg>
      <pc:sldChg chg="del">
        <pc:chgData name="PORTIER Thomas" userId="055b740c-54c7-4035-8fb8-051c0e1b2d29" providerId="ADAL" clId="{289AD4C7-7FD3-4D21-A0EC-E099EDC97195}" dt="2023-06-27T14:27:15.262" v="30" actId="47"/>
        <pc:sldMkLst>
          <pc:docMk/>
          <pc:sldMk cId="2637459310" sldId="272"/>
        </pc:sldMkLst>
      </pc:sldChg>
      <pc:sldChg chg="del">
        <pc:chgData name="PORTIER Thomas" userId="055b740c-54c7-4035-8fb8-051c0e1b2d29" providerId="ADAL" clId="{289AD4C7-7FD3-4D21-A0EC-E099EDC97195}" dt="2023-06-27T14:27:15.262" v="30" actId="47"/>
        <pc:sldMkLst>
          <pc:docMk/>
          <pc:sldMk cId="3716625501" sldId="273"/>
        </pc:sldMkLst>
      </pc:sldChg>
      <pc:sldChg chg="del">
        <pc:chgData name="PORTIER Thomas" userId="055b740c-54c7-4035-8fb8-051c0e1b2d29" providerId="ADAL" clId="{289AD4C7-7FD3-4D21-A0EC-E099EDC97195}" dt="2023-06-27T14:27:15.262" v="30" actId="47"/>
        <pc:sldMkLst>
          <pc:docMk/>
          <pc:sldMk cId="3379580663" sldId="274"/>
        </pc:sldMkLst>
      </pc:sldChg>
      <pc:sldChg chg="del">
        <pc:chgData name="PORTIER Thomas" userId="055b740c-54c7-4035-8fb8-051c0e1b2d29" providerId="ADAL" clId="{289AD4C7-7FD3-4D21-A0EC-E099EDC97195}" dt="2023-06-27T14:27:15.262" v="30" actId="47"/>
        <pc:sldMkLst>
          <pc:docMk/>
          <pc:sldMk cId="1576298941" sldId="275"/>
        </pc:sldMkLst>
      </pc:sldChg>
      <pc:sldChg chg="del">
        <pc:chgData name="PORTIER Thomas" userId="055b740c-54c7-4035-8fb8-051c0e1b2d29" providerId="ADAL" clId="{289AD4C7-7FD3-4D21-A0EC-E099EDC97195}" dt="2023-06-27T14:27:15.262" v="30" actId="47"/>
        <pc:sldMkLst>
          <pc:docMk/>
          <pc:sldMk cId="933399719" sldId="276"/>
        </pc:sldMkLst>
      </pc:sldChg>
      <pc:sldChg chg="del">
        <pc:chgData name="PORTIER Thomas" userId="055b740c-54c7-4035-8fb8-051c0e1b2d29" providerId="ADAL" clId="{289AD4C7-7FD3-4D21-A0EC-E099EDC97195}" dt="2023-06-27T14:27:15.262" v="30" actId="47"/>
        <pc:sldMkLst>
          <pc:docMk/>
          <pc:sldMk cId="499094729" sldId="277"/>
        </pc:sldMkLst>
      </pc:sldChg>
      <pc:sldChg chg="del">
        <pc:chgData name="PORTIER Thomas" userId="055b740c-54c7-4035-8fb8-051c0e1b2d29" providerId="ADAL" clId="{289AD4C7-7FD3-4D21-A0EC-E099EDC97195}" dt="2023-06-27T14:27:15.262" v="30" actId="47"/>
        <pc:sldMkLst>
          <pc:docMk/>
          <pc:sldMk cId="1966750302" sldId="278"/>
        </pc:sldMkLst>
      </pc:sldChg>
      <pc:sldChg chg="del">
        <pc:chgData name="PORTIER Thomas" userId="055b740c-54c7-4035-8fb8-051c0e1b2d29" providerId="ADAL" clId="{289AD4C7-7FD3-4D21-A0EC-E099EDC97195}" dt="2023-06-27T14:27:15.262" v="30" actId="47"/>
        <pc:sldMkLst>
          <pc:docMk/>
          <pc:sldMk cId="1691120739" sldId="279"/>
        </pc:sldMkLst>
      </pc:sldChg>
    </pc:docChg>
  </pc:docChgLst>
  <pc:docChgLst>
    <pc:chgData name="PORTIER Thomas" userId="055b740c-54c7-4035-8fb8-051c0e1b2d29" providerId="ADAL" clId="{487F6BAC-A02F-4233-99AD-8AA4FDFE227A}"/>
    <pc:docChg chg="custSel modSld">
      <pc:chgData name="PORTIER Thomas" userId="055b740c-54c7-4035-8fb8-051c0e1b2d29" providerId="ADAL" clId="{487F6BAC-A02F-4233-99AD-8AA4FDFE227A}" dt="2023-07-03T12:01:58.635" v="356" actId="20577"/>
      <pc:docMkLst>
        <pc:docMk/>
      </pc:docMkLst>
      <pc:sldChg chg="modSp mod">
        <pc:chgData name="PORTIER Thomas" userId="055b740c-54c7-4035-8fb8-051c0e1b2d29" providerId="ADAL" clId="{487F6BAC-A02F-4233-99AD-8AA4FDFE227A}" dt="2023-06-15T07:48:18.321" v="32" actId="20577"/>
        <pc:sldMkLst>
          <pc:docMk/>
          <pc:sldMk cId="2875479869" sldId="267"/>
        </pc:sldMkLst>
        <pc:spChg chg="mod">
          <ac:chgData name="PORTIER Thomas" userId="055b740c-54c7-4035-8fb8-051c0e1b2d29" providerId="ADAL" clId="{487F6BAC-A02F-4233-99AD-8AA4FDFE227A}" dt="2023-06-15T07:48:18.321" v="32" actId="20577"/>
          <ac:spMkLst>
            <pc:docMk/>
            <pc:sldMk cId="2875479869" sldId="267"/>
            <ac:spMk id="5" creationId="{6AA559B7-516A-82FD-8FED-2F82A37ECB17}"/>
          </ac:spMkLst>
        </pc:spChg>
      </pc:sldChg>
      <pc:sldChg chg="addSp modSp mod">
        <pc:chgData name="PORTIER Thomas" userId="055b740c-54c7-4035-8fb8-051c0e1b2d29" providerId="ADAL" clId="{487F6BAC-A02F-4233-99AD-8AA4FDFE227A}" dt="2023-07-03T12:01:58.635" v="356" actId="20577"/>
        <pc:sldMkLst>
          <pc:docMk/>
          <pc:sldMk cId="2334329992" sldId="268"/>
        </pc:sldMkLst>
        <pc:spChg chg="add mod">
          <ac:chgData name="PORTIER Thomas" userId="055b740c-54c7-4035-8fb8-051c0e1b2d29" providerId="ADAL" clId="{487F6BAC-A02F-4233-99AD-8AA4FDFE227A}" dt="2023-07-03T11:53:50.313" v="334" actId="1076"/>
          <ac:spMkLst>
            <pc:docMk/>
            <pc:sldMk cId="2334329992" sldId="268"/>
            <ac:spMk id="2" creationId="{29632CCE-4388-9649-9C7C-F258CF4FDFE1}"/>
          </ac:spMkLst>
        </pc:spChg>
        <pc:spChg chg="mod">
          <ac:chgData name="PORTIER Thomas" userId="055b740c-54c7-4035-8fb8-051c0e1b2d29" providerId="ADAL" clId="{487F6BAC-A02F-4233-99AD-8AA4FDFE227A}" dt="2023-07-03T11:53:59.288" v="335" actId="1076"/>
          <ac:spMkLst>
            <pc:docMk/>
            <pc:sldMk cId="2334329992" sldId="268"/>
            <ac:spMk id="3" creationId="{D09D1660-74CF-01A7-1977-4D787EDEC6E0}"/>
          </ac:spMkLst>
        </pc:spChg>
        <pc:spChg chg="mod">
          <ac:chgData name="PORTIER Thomas" userId="055b740c-54c7-4035-8fb8-051c0e1b2d29" providerId="ADAL" clId="{487F6BAC-A02F-4233-99AD-8AA4FDFE227A}" dt="2023-07-03T12:01:58.635" v="356" actId="20577"/>
          <ac:spMkLst>
            <pc:docMk/>
            <pc:sldMk cId="2334329992" sldId="268"/>
            <ac:spMk id="4" creationId="{6C1E01F2-C2E3-0A7B-0E32-7212CFF15E6D}"/>
          </ac:spMkLst>
        </pc:spChg>
      </pc:sldChg>
      <pc:sldChg chg="addSp delSp modSp mod">
        <pc:chgData name="PORTIER Thomas" userId="055b740c-54c7-4035-8fb8-051c0e1b2d29" providerId="ADAL" clId="{487F6BAC-A02F-4233-99AD-8AA4FDFE227A}" dt="2023-07-03T08:21:01.070" v="328" actId="1076"/>
        <pc:sldMkLst>
          <pc:docMk/>
          <pc:sldMk cId="918170852" sldId="269"/>
        </pc:sldMkLst>
        <pc:picChg chg="add mod">
          <ac:chgData name="PORTIER Thomas" userId="055b740c-54c7-4035-8fb8-051c0e1b2d29" providerId="ADAL" clId="{487F6BAC-A02F-4233-99AD-8AA4FDFE227A}" dt="2023-07-03T08:21:01.070" v="328" actId="1076"/>
          <ac:picMkLst>
            <pc:docMk/>
            <pc:sldMk cId="918170852" sldId="269"/>
            <ac:picMk id="3" creationId="{19C1ACFC-521C-1B5A-F23D-58226418F0FF}"/>
          </ac:picMkLst>
        </pc:picChg>
        <pc:picChg chg="del">
          <ac:chgData name="PORTIER Thomas" userId="055b740c-54c7-4035-8fb8-051c0e1b2d29" providerId="ADAL" clId="{487F6BAC-A02F-4233-99AD-8AA4FDFE227A}" dt="2023-07-03T08:20:52.503" v="324" actId="478"/>
          <ac:picMkLst>
            <pc:docMk/>
            <pc:sldMk cId="918170852" sldId="269"/>
            <ac:picMk id="6" creationId="{A18DB08A-C082-0DDC-2FE1-7F7BC58AAB0A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1.1 +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>
            <a:extLst>
              <a:ext uri="{FF2B5EF4-FFF2-40B4-BE49-F238E27FC236}">
                <a16:creationId xmlns:a16="http://schemas.microsoft.com/office/drawing/2014/main" id="{5AB14295-9C01-4909-A895-43F52728A50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2305" b="7838"/>
          <a:stretch/>
        </p:blipFill>
        <p:spPr>
          <a:xfrm>
            <a:off x="10428160" y="0"/>
            <a:ext cx="1763840" cy="6858000"/>
          </a:xfrm>
          <a:prstGeom prst="rect">
            <a:avLst/>
          </a:prstGeom>
        </p:spPr>
      </p:pic>
      <p:sp>
        <p:nvSpPr>
          <p:cNvPr id="7" name="Espace réservé du texte 11">
            <a:extLst>
              <a:ext uri="{FF2B5EF4-FFF2-40B4-BE49-F238E27FC236}">
                <a16:creationId xmlns:a16="http://schemas.microsoft.com/office/drawing/2014/main" id="{FD5DCEDF-8EE7-4FE1-A6DA-3B3C506F4B9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16013" y="647180"/>
            <a:ext cx="4814259" cy="369333"/>
          </a:xfrm>
        </p:spPr>
        <p:txBody>
          <a:bodyPr>
            <a:noAutofit/>
          </a:bodyPr>
          <a:lstStyle>
            <a:lvl1pPr marL="0" indent="0">
              <a:buNone/>
              <a:defRPr sz="16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fr-FR"/>
              <a:t>Partie 1</a:t>
            </a:r>
          </a:p>
        </p:txBody>
      </p:sp>
      <p:sp>
        <p:nvSpPr>
          <p:cNvPr id="8" name="Espace réservé du texte 11">
            <a:extLst>
              <a:ext uri="{FF2B5EF4-FFF2-40B4-BE49-F238E27FC236}">
                <a16:creationId xmlns:a16="http://schemas.microsoft.com/office/drawing/2014/main" id="{55FA3593-C4FA-488E-B324-044B04AC60D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16013" y="1016512"/>
            <a:ext cx="4814259" cy="402038"/>
          </a:xfrm>
        </p:spPr>
        <p:txBody>
          <a:bodyPr>
            <a:noAutofit/>
          </a:bodyPr>
          <a:lstStyle>
            <a:lvl1pPr marL="0" indent="0">
              <a:buNone/>
              <a:defRPr sz="2800" b="0" cap="all" baseline="0">
                <a:solidFill>
                  <a:schemeClr val="accent1"/>
                </a:solidFill>
                <a:latin typeface="Phenomena" panose="00000500000000000000" pitchFamily="50" charset="0"/>
              </a:defRPr>
            </a:lvl1pPr>
          </a:lstStyle>
          <a:p>
            <a:pPr lvl="0"/>
            <a:r>
              <a:rPr lang="fr-FR"/>
              <a:t>Titre 1.1</a:t>
            </a:r>
          </a:p>
        </p:txBody>
      </p:sp>
      <p:sp>
        <p:nvSpPr>
          <p:cNvPr id="9" name="Espace réservé du texte 21">
            <a:extLst>
              <a:ext uri="{FF2B5EF4-FFF2-40B4-BE49-F238E27FC236}">
                <a16:creationId xmlns:a16="http://schemas.microsoft.com/office/drawing/2014/main" id="{26217154-0FBC-44BD-A014-15BE70B6D32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6013" y="1785814"/>
            <a:ext cx="8406153" cy="4176836"/>
          </a:xfrm>
        </p:spPr>
        <p:txBody>
          <a:bodyPr/>
          <a:lstStyle>
            <a:lvl1pPr marL="0" indent="0" algn="l">
              <a:buNone/>
              <a:defRPr sz="1200">
                <a:latin typeface="+mj-lt"/>
              </a:defRPr>
            </a:lvl1pPr>
            <a:lvl2pPr marL="457200" indent="0">
              <a:buNone/>
              <a:defRPr/>
            </a:lvl2pPr>
          </a:lstStyle>
          <a:p>
            <a:pPr marL="0" marR="0" lvl="0" indent="0" algn="just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Lorem Ipsum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is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simply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dummy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text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of the printing and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typesetting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industry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. Lorem Ipsum has been the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industry's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standard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dummy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text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ever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since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the 1500s,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when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an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unknown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printer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took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a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galley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of type and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scrambled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it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to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make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a type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specimen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book. It has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survived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not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only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five centuries, but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also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the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leap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into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electronic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typesetting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,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remaining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essentially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unchanged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. It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was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popularised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in the 1960s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with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the release of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Letraset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sheets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containing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Lorem Ipsum passages, and </a:t>
            </a:r>
            <a:r>
              <a:rPr lang="fr-FR" sz="1200" err="1">
                <a:solidFill>
                  <a:srgbClr val="000000"/>
                </a:solidFill>
                <a:latin typeface="+mn-lt"/>
                <a:ea typeface="Helvetica"/>
                <a:cs typeface="Calibri"/>
              </a:rPr>
              <a:t>morincludinge</a:t>
            </a:r>
            <a:r>
              <a:rPr lang="fr-FR" sz="1200">
                <a:solidFill>
                  <a:srgbClr val="000000"/>
                </a:solidFill>
                <a:latin typeface="+mn-lt"/>
                <a:ea typeface="Helvetica"/>
                <a:cs typeface="Calibri"/>
              </a:rPr>
              <a:t>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recently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with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desktop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publishing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software like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Aldus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</a:t>
            </a:r>
            <a:r>
              <a:rPr lang="fr-FR" sz="1200" err="1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PageMaker</a:t>
            </a:r>
            <a:r>
              <a:rPr lang="fr-FR" sz="1200">
                <a:solidFill>
                  <a:srgbClr val="000000"/>
                </a:solidFill>
                <a:latin typeface="Calibri"/>
                <a:ea typeface="Helvetica"/>
                <a:cs typeface="Calibri"/>
              </a:rPr>
              <a:t> versions of Lorem Ipsum.</a:t>
            </a:r>
            <a:endParaRPr lang="fr-FR" sz="1200">
              <a:latin typeface="Calibri"/>
              <a:cs typeface="Calibri"/>
            </a:endParaRPr>
          </a:p>
          <a:p>
            <a:pPr lvl="0"/>
            <a:endParaRPr lang="fr-FR"/>
          </a:p>
        </p:txBody>
      </p:sp>
      <p:pic>
        <p:nvPicPr>
          <p:cNvPr id="3" name="Image 2" descr="Une image contenant logo&#10;&#10;Description générée automatiquement">
            <a:extLst>
              <a:ext uri="{FF2B5EF4-FFF2-40B4-BE49-F238E27FC236}">
                <a16:creationId xmlns:a16="http://schemas.microsoft.com/office/drawing/2014/main" id="{9A296A14-4DF0-83B2-DF41-4122B4AB1AEF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33780" t="27955" r="32289" b="35878"/>
          <a:stretch/>
        </p:blipFill>
        <p:spPr>
          <a:xfrm>
            <a:off x="10507876" y="5083518"/>
            <a:ext cx="1604407" cy="1710135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1934947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emière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 5">
            <a:extLst>
              <a:ext uri="{FF2B5EF4-FFF2-40B4-BE49-F238E27FC236}">
                <a16:creationId xmlns:a16="http://schemas.microsoft.com/office/drawing/2014/main" id="{9C96004F-6D91-4A4F-A087-F9EA0FA609B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 l="31" r="31"/>
          <a:stretch/>
        </p:blipFill>
        <p:spPr>
          <a:xfrm>
            <a:off x="1" y="-63053"/>
            <a:ext cx="12192001" cy="4858504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104970A5-1169-4DAF-8690-2FAF6462C49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r="15832" b="1579"/>
          <a:stretch/>
        </p:blipFill>
        <p:spPr>
          <a:xfrm>
            <a:off x="9561690" y="-63053"/>
            <a:ext cx="2630311" cy="6921053"/>
          </a:xfrm>
          <a:prstGeom prst="rect">
            <a:avLst/>
          </a:prstGeom>
        </p:spPr>
      </p:pic>
      <p:sp>
        <p:nvSpPr>
          <p:cNvPr id="10" name="Espace réservé du texte 11">
            <a:extLst>
              <a:ext uri="{FF2B5EF4-FFF2-40B4-BE49-F238E27FC236}">
                <a16:creationId xmlns:a16="http://schemas.microsoft.com/office/drawing/2014/main" id="{6F0E173D-656C-4603-96C6-58996D37DF48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16013" y="5423018"/>
            <a:ext cx="4814259" cy="688005"/>
          </a:xfrm>
        </p:spPr>
        <p:txBody>
          <a:bodyPr>
            <a:normAutofit/>
          </a:bodyPr>
          <a:lstStyle>
            <a:lvl1pPr marL="0" indent="0">
              <a:buNone/>
              <a:defRPr sz="4400" cap="all" baseline="0">
                <a:solidFill>
                  <a:schemeClr val="accent4"/>
                </a:solidFill>
                <a:latin typeface="Phenomena" panose="00000500000000000000" pitchFamily="50" charset="0"/>
              </a:defRPr>
            </a:lvl1pPr>
          </a:lstStyle>
          <a:p>
            <a:pPr lvl="0"/>
            <a:r>
              <a:rPr lang="fr-FR"/>
              <a:t>TITRE 1</a:t>
            </a:r>
          </a:p>
        </p:txBody>
      </p:sp>
      <p:pic>
        <p:nvPicPr>
          <p:cNvPr id="3" name="Image 2" descr="Une image contenant logo&#10;&#10;Description générée automatiquement">
            <a:extLst>
              <a:ext uri="{FF2B5EF4-FFF2-40B4-BE49-F238E27FC236}">
                <a16:creationId xmlns:a16="http://schemas.microsoft.com/office/drawing/2014/main" id="{A13B125B-45A4-8A4A-17DA-307E24D28C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/>
          <a:srcRect l="33780" t="27955" r="32289" b="35878"/>
          <a:stretch/>
        </p:blipFill>
        <p:spPr>
          <a:xfrm>
            <a:off x="10020657" y="4854410"/>
            <a:ext cx="1712376" cy="182521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3350722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F4BECF-5323-C445-87AE-1AE60C3BFB0F}" type="datetimeFigureOut">
              <a:rPr lang="fr-FR" smtClean="0"/>
              <a:t>03/07/2023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A56E31-9163-2E4A-A46D-67D57A1812B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0157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49" r:id="rId2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AA559B7-516A-82FD-8FED-2F82A37ECB1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8448" y="5364327"/>
            <a:ext cx="9127222" cy="1177159"/>
          </a:xfrm>
        </p:spPr>
        <p:txBody>
          <a:bodyPr>
            <a:normAutofit/>
          </a:bodyPr>
          <a:lstStyle/>
          <a:p>
            <a:pPr algn="ctr"/>
            <a:r>
              <a:rPr lang="fr-FR" sz="4400" b="1" kern="1200" cap="all" baseline="0" dirty="0">
                <a:solidFill>
                  <a:schemeClr val="accent4"/>
                </a:solidFill>
                <a:latin typeface="Phenomena" panose="00000500000000000000" pitchFamily="50" charset="0"/>
                <a:ea typeface="+mn-ea"/>
                <a:cs typeface="+mn-cs"/>
              </a:rPr>
              <a:t>GéOMAPI : Architecture SIG et logiciels</a:t>
            </a:r>
          </a:p>
          <a:p>
            <a:pPr algn="ctr"/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875479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D09D1660-74CF-01A7-1977-4D787EDEC6E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820038" y="2062384"/>
            <a:ext cx="7023708" cy="402038"/>
          </a:xfrm>
        </p:spPr>
        <p:txBody>
          <a:bodyPr/>
          <a:lstStyle/>
          <a:p>
            <a:r>
              <a:rPr lang="fr-FR" sz="2800" dirty="0"/>
              <a:t>Ordre du jour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6C1E01F2-C2E3-0A7B-0E32-7212CFF15E6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820038" y="2665383"/>
            <a:ext cx="9525744" cy="310839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400" dirty="0">
                <a:solidFill>
                  <a:srgbClr val="000000"/>
                </a:solidFill>
                <a:latin typeface="Calibri" panose="020F0502020204030204" pitchFamily="34" charset="0"/>
              </a:rPr>
              <a:t>14h00 - </a:t>
            </a:r>
            <a:r>
              <a:rPr lang="fr-FR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Hébergement/Sécurité par Richard CARDONA d’EPIDOR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14h30 – Géorivière par Thomas MAGIN-FEYSOT du PNR du Haut-Jura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FR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15h00 – SYSMA par Sébastien RENOU EPTB Sèvre Nantaise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r>
              <a:rPr lang="fr-FR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15h30 – OCARHI par Mickaël RIVAL de Charente Eaux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fr-FR" sz="2400" b="0" i="0" dirty="0"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16h00 - Architecture SIG SMMAR par Thomas PORTIER du SMMAR</a:t>
            </a:r>
          </a:p>
          <a:p>
            <a:pPr marL="457200" indent="-457200" algn="l">
              <a:buFont typeface="Arial" panose="020B0604020202020204" pitchFamily="34" charset="0"/>
              <a:buChar char="•"/>
            </a:pPr>
            <a:endParaRPr lang="fr-FR" sz="2400" b="0" i="0" dirty="0"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</p:txBody>
      </p:sp>
      <p:sp>
        <p:nvSpPr>
          <p:cNvPr id="2" name="Espace réservé du texte 4">
            <a:extLst>
              <a:ext uri="{FF2B5EF4-FFF2-40B4-BE49-F238E27FC236}">
                <a16:creationId xmlns:a16="http://schemas.microsoft.com/office/drawing/2014/main" id="{29632CCE-4388-9649-9C7C-F258CF4FDFE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30608" y="605188"/>
            <a:ext cx="9127222" cy="837085"/>
          </a:xfrm>
        </p:spPr>
        <p:txBody>
          <a:bodyPr>
            <a:normAutofit/>
          </a:bodyPr>
          <a:lstStyle/>
          <a:p>
            <a:pPr algn="ctr"/>
            <a:r>
              <a:rPr lang="fr-FR" sz="4400" b="1" kern="1200" cap="all" baseline="0" dirty="0">
                <a:solidFill>
                  <a:schemeClr val="accent4"/>
                </a:solidFill>
                <a:latin typeface="Phenomena" panose="00000500000000000000" pitchFamily="50" charset="0"/>
                <a:ea typeface="+mn-ea"/>
                <a:cs typeface="+mn-cs"/>
              </a:rPr>
              <a:t>GéOMAPI : Architecture SIG et logiciels</a:t>
            </a:r>
          </a:p>
          <a:p>
            <a:pPr algn="ctr"/>
            <a:endParaRPr lang="fr-FR" b="1" dirty="0"/>
          </a:p>
        </p:txBody>
      </p:sp>
    </p:spTree>
    <p:extLst>
      <p:ext uri="{BB962C8B-B14F-4D97-AF65-F5344CB8AC3E}">
        <p14:creationId xmlns:p14="http://schemas.microsoft.com/office/powerpoint/2010/main" val="23343299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exte, diagramme, capture d’écran, Plan&#10;&#10;Description générée automatiquement">
            <a:extLst>
              <a:ext uri="{FF2B5EF4-FFF2-40B4-BE49-F238E27FC236}">
                <a16:creationId xmlns:a16="http://schemas.microsoft.com/office/drawing/2014/main" id="{19C1ACFC-521C-1B5A-F23D-58226418F0F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322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817085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SMMAR 2022">
      <a:dk1>
        <a:sysClr val="windowText" lastClr="000000"/>
      </a:dk1>
      <a:lt1>
        <a:sysClr val="window" lastClr="FFFFFF"/>
      </a:lt1>
      <a:dk2>
        <a:srgbClr val="004A73"/>
      </a:dk2>
      <a:lt2>
        <a:srgbClr val="EEECE1"/>
      </a:lt2>
      <a:accent1>
        <a:srgbClr val="009D60"/>
      </a:accent1>
      <a:accent2>
        <a:srgbClr val="004A73"/>
      </a:accent2>
      <a:accent3>
        <a:srgbClr val="009D60"/>
      </a:accent3>
      <a:accent4>
        <a:srgbClr val="F59A00"/>
      </a:accent4>
      <a:accent5>
        <a:srgbClr val="FFFFFF"/>
      </a:accent5>
      <a:accent6>
        <a:srgbClr val="004A73"/>
      </a:accent6>
      <a:hlink>
        <a:srgbClr val="009D60"/>
      </a:hlink>
      <a:folHlink>
        <a:srgbClr val="F59A00"/>
      </a:folHlink>
    </a:clrScheme>
    <a:fontScheme name="TITRE RAPPEL CHAPITRE 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PT_SMMAR2022.potx" id="{514C2D6A-F4E7-426B-8C32-8366A3EA73A6}" vid="{1609278B-A87B-461A-B604-8AC4CA95550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1296</TotalTime>
  <Words>62</Words>
  <Application>Microsoft Office PowerPoint</Application>
  <PresentationFormat>Grand écran</PresentationFormat>
  <Paragraphs>8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7" baseType="lpstr">
      <vt:lpstr>Arial</vt:lpstr>
      <vt:lpstr>Calibri</vt:lpstr>
      <vt:lpstr>Phenomena</vt:lpstr>
      <vt:lpstr>Thème Office</vt:lpstr>
      <vt:lpstr>Présentation PowerPoint</vt:lpstr>
      <vt:lpstr>Présentation PowerPoint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Etienne MASSE</dc:creator>
  <cp:lastModifiedBy>PORTIER Thomas</cp:lastModifiedBy>
  <cp:revision>5</cp:revision>
  <dcterms:created xsi:type="dcterms:W3CDTF">2023-05-17T13:09:52Z</dcterms:created>
  <dcterms:modified xsi:type="dcterms:W3CDTF">2023-07-03T12:02:05Z</dcterms:modified>
</cp:coreProperties>
</file>