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4"/>
    <p:restoredTop sz="94675"/>
  </p:normalViewPr>
  <p:slideViewPr>
    <p:cSldViewPr>
      <p:cViewPr varScale="1">
        <p:scale>
          <a:sx n="114" d="100"/>
          <a:sy n="114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mc="http://schemas.openxmlformats.org/markup-compatibility/2006" xmlns:c14="http://schemas.microsoft.com/office/drawing/2007/8/2/chart">
              <c:ext xmlns:c16="http://schemas.microsoft.com/office/drawing/2014/chart" uri="{C3380CC4-5D6E-409C-BE32-E72D297353CC}">
                <c16:uniqueId val="{00000001-1FB7-A547-BDBA-D23882FAF0F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mc="http://schemas.openxmlformats.org/markup-compatibility/2006" xmlns:c14="http://schemas.microsoft.com/office/drawing/2007/8/2/chart">
              <c:ext xmlns:c16="http://schemas.microsoft.com/office/drawing/2014/chart" uri="{C3380CC4-5D6E-409C-BE32-E72D297353CC}">
                <c16:uniqueId val="{00000003-1FB7-A547-BDBA-D23882FAF0F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mc="http://schemas.openxmlformats.org/markup-compatibility/2006" xmlns:c14="http://schemas.microsoft.com/office/drawing/2007/8/2/chart">
              <c:ext xmlns:c16="http://schemas.microsoft.com/office/drawing/2014/chart" uri="{C3380CC4-5D6E-409C-BE32-E72D297353CC}">
                <c16:uniqueId val="{00000005-1FB7-A547-BDBA-D23882FAF0F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mc="http://schemas.openxmlformats.org/markup-compatibility/2006" xmlns:c14="http://schemas.microsoft.com/office/drawing/2007/8/2/chart">
              <c:ext xmlns:c16="http://schemas.microsoft.com/office/drawing/2014/chart" uri="{C3380CC4-5D6E-409C-BE32-E72D297353CC}">
                <c16:uniqueId val="{00000007-1FB7-A547-BDBA-D23882FAF0F0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mc="http://schemas.openxmlformats.org/markup-compatibility/2006" xmlns:c14="http://schemas.microsoft.com/office/drawing/2007/8/2/chart">
            <c:ext xmlns:c16="http://schemas.microsoft.com/office/drawing/2014/chart" uri="{C3380CC4-5D6E-409C-BE32-E72D297353CC}">
              <c16:uniqueId val="{00000008-1FB7-A547-BDBA-D23882FAF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mc="http://schemas.openxmlformats.org/markup-compatibility/2006" xmlns:c14="http://schemas.microsoft.com/office/drawing/2007/8/2/chart">
            <c:ext xmlns:c16="http://schemas.microsoft.com/office/drawing/2014/chart" uri="{C3380CC4-5D6E-409C-BE32-E72D297353CC}">
              <c16:uniqueId val="{00000000-BC5A-F84D-B542-E113CEA92A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mc="http://schemas.openxmlformats.org/markup-compatibility/2006" xmlns:c14="http://schemas.microsoft.com/office/drawing/2007/8/2/chart">
            <c:ext xmlns:c16="http://schemas.microsoft.com/office/drawing/2014/chart" uri="{C3380CC4-5D6E-409C-BE32-E72D297353CC}">
              <c16:uniqueId val="{00000001-BC5A-F84D-B542-E113CEA92A5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>
            <c:ext xmlns:c16="http://schemas.microsoft.com/office/drawing/2014/chart" uri="{C3380CC4-5D6E-409C-BE32-E72D297353CC}">
              <c16:uniqueId val="{00000002-BC5A-F84D-B542-E113CEA92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42227903"/>
        <c:axId val="1747465775"/>
      </c:barChart>
      <c:catAx>
        <c:axId val="164222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47465775"/>
        <c:crosses val="autoZero"/>
        <c:auto val="1"/>
        <c:lblAlgn val="ctr"/>
        <c:lblOffset val="100"/>
        <c:noMultiLvlLbl val="0"/>
      </c:catAx>
      <c:valAx>
        <c:axId val="174746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222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A22D-5A74-EC42-A1FA-BFF7C26877ED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11611-3A00-9D4A-ADA3-281E7F5D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93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5"/>
          </p:nvPr>
        </p:nvSpPr>
        <p:spPr>
          <a:xfrm>
            <a:off x="1" y="1340768"/>
            <a:ext cx="9143999" cy="446449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CCFAF5-8A39-3B85-11BA-0FDD4165E27C}"/>
              </a:ext>
            </a:extLst>
          </p:cNvPr>
          <p:cNvSpPr/>
          <p:nvPr userDrawn="1"/>
        </p:nvSpPr>
        <p:spPr>
          <a:xfrm rot="5400000">
            <a:off x="2329481" y="-1009255"/>
            <a:ext cx="4475873" cy="9153167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40000"/>
                </a:schemeClr>
              </a:gs>
              <a:gs pos="0">
                <a:schemeClr val="bg1">
                  <a:lumMod val="83000"/>
                  <a:lumOff val="17000"/>
                  <a:alpha val="91295"/>
                </a:schemeClr>
              </a:gs>
              <a:gs pos="80000">
                <a:schemeClr val="accent1">
                  <a:lumMod val="97106"/>
                  <a:lumOff val="289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8106" y="2463483"/>
            <a:ext cx="1338141" cy="56090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2700" b="1" i="0" cap="all" baseline="0">
                <a:solidFill>
                  <a:schemeClr val="bg1"/>
                </a:solidFill>
                <a:latin typeface="Marianne ExtraBold" panose="02000000000000000000" pitchFamily="2" charset="0"/>
              </a:defRPr>
            </a:lvl1pPr>
          </a:lstStyle>
          <a:p>
            <a:r>
              <a:rPr lang="fr-FR" dirty="0">
                <a:effectLst/>
                <a:latin typeface="Marianne Light" panose="02000000000000000000" pitchFamily="2" charset="0"/>
              </a:rPr>
              <a:t>TITRE</a:t>
            </a:r>
            <a:endParaRPr lang="fr-FR" dirty="0"/>
          </a:p>
        </p:txBody>
      </p:sp>
      <p:sp>
        <p:nvSpPr>
          <p:cNvPr id="7" name="Espace réservé du texte 16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24009" y="3907034"/>
            <a:ext cx="626408" cy="306989"/>
          </a:xfrm>
          <a:prstGeom prst="rect">
            <a:avLst/>
          </a:prstGeom>
          <a:solidFill>
            <a:schemeClr val="accent2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</a:defRPr>
            </a:lvl1pPr>
            <a:lvl2pPr marL="342884" indent="0">
              <a:lnSpc>
                <a:spcPct val="100000"/>
              </a:lnSpc>
              <a:buNone/>
              <a:defRPr/>
            </a:lvl2pPr>
            <a:lvl3pPr marL="685766" indent="0">
              <a:lnSpc>
                <a:spcPct val="100000"/>
              </a:lnSpc>
              <a:buNone/>
              <a:defRPr/>
            </a:lvl3pPr>
            <a:lvl4pPr marL="1028649" indent="0">
              <a:lnSpc>
                <a:spcPct val="100000"/>
              </a:lnSpc>
              <a:buNone/>
              <a:defRPr/>
            </a:lvl4pPr>
            <a:lvl5pPr marL="137153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8" name="Image 7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465568CC-B2C2-4C67-E98A-D0FC2B2CD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072760"/>
            <a:ext cx="2063254" cy="595255"/>
          </a:xfrm>
          <a:prstGeom prst="rect">
            <a:avLst/>
          </a:prstGeom>
        </p:spPr>
      </p:pic>
      <p:pic>
        <p:nvPicPr>
          <p:cNvPr id="11" name="Image 10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9E2803E2-30A9-1F25-C1F9-2531E259A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418" y="6021288"/>
            <a:ext cx="709062" cy="7090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190CBEF-1F9B-0C2E-2A7A-D86B2E98F2D8}"/>
              </a:ext>
            </a:extLst>
          </p:cNvPr>
          <p:cNvSpPr txBox="1"/>
          <p:nvPr userDrawn="1"/>
        </p:nvSpPr>
        <p:spPr>
          <a:xfrm>
            <a:off x="7529841" y="5952384"/>
            <a:ext cx="70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ne" panose="02000000000000000000" pitchFamily="2" charset="0"/>
              </a:rPr>
              <a:t>Financé par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E55927-093C-7F87-EDCB-86308C5518F9}"/>
              </a:ext>
            </a:extLst>
          </p:cNvPr>
          <p:cNvSpPr txBox="1"/>
          <p:nvPr userDrawn="1"/>
        </p:nvSpPr>
        <p:spPr>
          <a:xfrm>
            <a:off x="2313399" y="6056784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Commissariat général au développement durable (CGDD)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970C717-D062-8942-99EE-A1DE69D5BA58}"/>
              </a:ext>
            </a:extLst>
          </p:cNvPr>
          <p:cNvSpPr txBox="1"/>
          <p:nvPr userDrawn="1"/>
        </p:nvSpPr>
        <p:spPr>
          <a:xfrm>
            <a:off x="4292244" y="6056785"/>
            <a:ext cx="120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Direction de l’Immobilier de l’État (DIE)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D095412-13AE-F17B-6743-290E931A1712}"/>
              </a:ext>
            </a:extLst>
          </p:cNvPr>
          <p:cNvCxnSpPr>
            <a:cxnSpLocks/>
          </p:cNvCxnSpPr>
          <p:nvPr userDrawn="1"/>
        </p:nvCxnSpPr>
        <p:spPr>
          <a:xfrm>
            <a:off x="7452320" y="5952384"/>
            <a:ext cx="0" cy="788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age 2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AB7AF7-8777-A32C-33E7-337B53341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6" y="134981"/>
            <a:ext cx="1799919" cy="106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+ puces sur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28157" y="2459086"/>
            <a:ext cx="8145660" cy="2811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257162" indent="-134994" defTabSz="539974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34994" algn="l"/>
              </a:tabLst>
              <a:defRPr>
                <a:solidFill>
                  <a:schemeClr val="tx1"/>
                </a:solidFill>
              </a:defRPr>
            </a:lvl2pPr>
            <a:lvl3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82962" indent="-134994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98950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73942-EA63-FB6A-D00B-F9A10EFD3BC6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41274-158B-6680-B23A-21192C0BB388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9B0FFE-DFEF-53AC-7F25-A3FFD7CAB733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2328348-7E71-D6DF-ECBF-EDC32D180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BC9641F-AE14-107B-3FF1-0AFDA45F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2DD8D-550B-AC00-523B-813FBB266CD8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1430680" y="2555344"/>
            <a:ext cx="3266118" cy="31732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2pPr>
            <a:lvl3pPr marL="269987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5220072" y="2566846"/>
            <a:ext cx="3266119" cy="31732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2pPr>
            <a:lvl3pPr marL="269987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pic>
        <p:nvPicPr>
          <p:cNvPr id="7" name="Graphique 6" descr="Point d’insertion vers la droite avec un remplissage uni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4347" y="2566846"/>
            <a:ext cx="932816" cy="130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1A4660-DD28-DFF6-8DE4-DD7595BC9054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6D318-0493-B4AB-3AE3-A48EC570B2BF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8AF1B5-C955-35F8-E717-366063ECA3EA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7B7D014-C8A6-C8AF-0086-EE441CF7F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85691C2-39CD-B471-147C-B827ECC9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E7A75-2C79-4270-E096-5E38AE17BFC1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+ imag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0" y="2314638"/>
            <a:ext cx="9144000" cy="409507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1650566" y="2958211"/>
            <a:ext cx="2701422" cy="28079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rgbClr val="292574"/>
                </a:solidFill>
              </a:defRPr>
            </a:lvl2pPr>
            <a:lvl3pPr marL="269987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3pPr>
            <a:lvl4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rgbClr val="292574"/>
                </a:solidFill>
              </a:defRPr>
            </a:lvl4pPr>
            <a:lvl5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975">
                <a:solidFill>
                  <a:srgbClr val="292574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4793569" y="2956138"/>
            <a:ext cx="2701422" cy="28079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rgbClr val="292574"/>
                </a:solidFill>
              </a:defRPr>
            </a:lvl2pPr>
            <a:lvl3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3pPr>
            <a:lvl4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rgbClr val="292574"/>
                </a:solidFill>
              </a:defRPr>
            </a:lvl4pPr>
            <a:lvl5pPr marL="674967" indent="-134994">
              <a:lnSpc>
                <a:spcPct val="100000"/>
              </a:lnSpc>
              <a:buFont typeface="Arial" panose="020B0604020202020204" pitchFamily="34" charset="0"/>
              <a:buChar char="•"/>
              <a:defRPr sz="975">
                <a:solidFill>
                  <a:srgbClr val="292574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87AE1A-22A7-CE7A-5E11-F12E416A8F7B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9C045-5634-EFB7-F0F1-FDB608DCDF92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4D4E81-3904-26DD-AF18-4A6F3D889E62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B8FDFCD-1418-BF8F-F4E0-8A678C8BA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85625E5-0919-9A40-FAEF-EF198D31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2B64F-F6D8-E384-A9DA-5B6EDC96C794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40204" y="2492896"/>
            <a:ext cx="3760517" cy="3003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2pPr>
            <a:lvl3pPr marL="269987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369598" y="2492882"/>
            <a:ext cx="4117181" cy="36004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0293E-3B5C-7847-735A-6E56B0B2C048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DF518-7106-248B-963B-A94E5800C70D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2B6C7F-9F98-D1B4-A151-8B34F976BA5C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6959C2F-8858-ED44-7DCB-9D92F32A2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D8B8C79B-1CD5-A823-C95B-279ED71F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6F6BC1-4DCE-3175-D361-C57F712096BB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40204" y="2348880"/>
            <a:ext cx="2205037" cy="3698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2pPr>
            <a:lvl3pPr marL="134994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269987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3161455" y="2343052"/>
            <a:ext cx="2360716" cy="3704526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6012160" y="2343052"/>
            <a:ext cx="2360716" cy="3704526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E5BD77-2241-1390-2E44-EDC59BAB84BB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3E77C-2D02-6DD0-7097-B3836B47321D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A870B8-0949-780C-E3EA-2E1CC43B0C29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A9D0519-3611-5202-018E-9208548B4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8DC17DC-5C4D-DD71-B6BF-3C9DF06A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F3167-E159-C521-842E-23D3F4A2A251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75071" y="2928508"/>
            <a:ext cx="3760517" cy="1981422"/>
          </a:xfrm>
          <a:prstGeom prst="rect">
            <a:avLst/>
          </a:prstGeom>
          <a:noFill/>
          <a:ln>
            <a:noFill/>
          </a:ln>
        </p:spPr>
        <p:txBody>
          <a:bodyPr tIns="216000"/>
          <a:lstStyle>
            <a:lvl1pPr marL="0" indent="0" algn="ctr">
              <a:lnSpc>
                <a:spcPct val="100000"/>
              </a:lnSpc>
              <a:buNone/>
              <a:defRPr sz="1500" i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rgbClr val="292574"/>
                </a:solidFill>
              </a:defRPr>
            </a:lvl2pPr>
            <a:lvl3pPr marL="214303" indent="-214303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3pPr>
            <a:lvl4pPr marL="214303" indent="-214303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975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582905" y="2206160"/>
            <a:ext cx="4117181" cy="388313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008151" y="2562046"/>
            <a:ext cx="494355" cy="4962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1DF1F1-34C0-1572-99DA-03BAD64DA5A5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3DBB8-D69E-886E-951E-0F153392D821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C2C7F6-C272-7000-335B-352D07AB039C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F19FD46-1136-A45E-8167-C744B35485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22FA060-0D5C-6226-D067-3C78A47D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1E0B4C-EBCC-FECC-B6D4-6273094D368A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49997" y="2331323"/>
            <a:ext cx="8145660" cy="524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2pPr>
            <a:lvl3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3pPr>
            <a:lvl4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360815" y="3311809"/>
            <a:ext cx="2864644" cy="292100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fr-FR" dirty="0"/>
          </a:p>
        </p:txBody>
      </p:sp>
      <p:sp>
        <p:nvSpPr>
          <p:cNvPr id="13" name="Espace réservé du graphique 6"/>
          <p:cNvSpPr>
            <a:spLocks noGrp="1"/>
          </p:cNvSpPr>
          <p:nvPr>
            <p:ph type="chart" sz="quarter" idx="14"/>
          </p:nvPr>
        </p:nvSpPr>
        <p:spPr>
          <a:xfrm>
            <a:off x="3547602" y="3339330"/>
            <a:ext cx="4938590" cy="292100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62E0F-0991-E6FD-F038-758090CCEE88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DF778-CD0B-E42A-DD9B-BDAA3388D22B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409DCA-695A-BC9A-D19B-8D6837A70B28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D3F52B7-6B9D-0931-767C-A123DDCC5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0E808E54-FEC4-5C7B-066B-89ABCE65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7412EA-A85E-C003-A224-45B8BBF535AF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40532" y="2333462"/>
            <a:ext cx="8145660" cy="524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2pPr>
            <a:lvl3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3pPr>
            <a:lvl4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None/>
              <a:defRPr sz="1200">
                <a:solidFill>
                  <a:srgbClr val="292574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3"/>
          </p:nvPr>
        </p:nvSpPr>
        <p:spPr>
          <a:xfrm>
            <a:off x="340532" y="3159492"/>
            <a:ext cx="8145659" cy="295910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55400-F47D-A127-FBE8-E637DA215217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E4889-7BFF-836A-2A68-B1C97C30EC5E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4911DF-BFEB-E5AC-51EF-DA198A83EEDB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DCF3534-9848-2FAF-8A98-37DDD8C59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2E607EA-39F0-7369-84EE-9A5EFEE0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89BB-E1A7-A751-F87E-40EE8E6AB050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03084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221288" y="2708920"/>
            <a:ext cx="2701422" cy="12158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rgbClr val="292574"/>
                </a:solidFill>
              </a:defRPr>
            </a:lvl2pPr>
            <a:lvl3pPr marL="214303" indent="-214303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3pPr>
            <a:lvl4pPr marL="214303" indent="-214303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975">
                <a:solidFill>
                  <a:srgbClr val="292574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4BAB7-358F-A2A9-FA1C-7F1E4D024820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D8D7C-5F6D-EFBD-C1E4-1298234F52AB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8D18B3-6140-EE03-E9ED-CA6841B09B17}"/>
              </a:ext>
            </a:extLst>
          </p:cNvPr>
          <p:cNvSpPr txBox="1"/>
          <p:nvPr userDrawn="1"/>
        </p:nvSpPr>
        <p:spPr>
          <a:xfrm>
            <a:off x="-1" y="6570210"/>
            <a:ext cx="914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906FCA4-4B53-2911-6022-68A3A57BB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9" y="5353105"/>
            <a:ext cx="1440160" cy="849326"/>
          </a:xfrm>
          <a:prstGeom prst="rect">
            <a:avLst/>
          </a:prstGeom>
        </p:spPr>
      </p:pic>
      <p:pic>
        <p:nvPicPr>
          <p:cNvPr id="2" name="Image 1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130CB79C-482B-CC7B-45A8-1849F974DA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713" y="5467892"/>
            <a:ext cx="2063254" cy="5952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6A658D9-43B8-C13F-0053-91AF8B6926BF}"/>
              </a:ext>
            </a:extLst>
          </p:cNvPr>
          <p:cNvSpPr txBox="1"/>
          <p:nvPr userDrawn="1"/>
        </p:nvSpPr>
        <p:spPr>
          <a:xfrm>
            <a:off x="5004608" y="5451916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Commissariat général au développement durable (CGDD)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A4B7F8-57E7-4678-2A31-5E7FDD71BD72}"/>
              </a:ext>
            </a:extLst>
          </p:cNvPr>
          <p:cNvSpPr txBox="1"/>
          <p:nvPr userDrawn="1"/>
        </p:nvSpPr>
        <p:spPr>
          <a:xfrm>
            <a:off x="6983453" y="5451917"/>
            <a:ext cx="120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Direction de l’Immobilier de l’État (DIE)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3C2449-1761-3EFD-0795-EA0595D18D4F}"/>
              </a:ext>
            </a:extLst>
          </p:cNvPr>
          <p:cNvSpPr/>
          <p:nvPr userDrawn="1"/>
        </p:nvSpPr>
        <p:spPr>
          <a:xfrm>
            <a:off x="0" y="1340768"/>
            <a:ext cx="9144000" cy="4392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4009" y="2459697"/>
            <a:ext cx="1338141" cy="560905"/>
          </a:xfrm>
          <a:prstGeom prst="rect">
            <a:avLst/>
          </a:prstGeom>
          <a:noFill/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2700" b="1" i="0" cap="all" baseline="0">
                <a:solidFill>
                  <a:schemeClr val="bg1"/>
                </a:solidFill>
                <a:latin typeface="Marianne ExtraBold" panose="02000000000000000000" pitchFamily="2" charset="0"/>
              </a:defRPr>
            </a:lvl1pPr>
          </a:lstStyle>
          <a:p>
            <a:r>
              <a:rPr lang="fr-FR" dirty="0">
                <a:effectLst/>
                <a:latin typeface="Marianne Light" panose="02000000000000000000" pitchFamily="2" charset="0"/>
              </a:rPr>
              <a:t>TITRE</a:t>
            </a:r>
            <a:endParaRPr lang="fr-FR" dirty="0"/>
          </a:p>
        </p:txBody>
      </p:sp>
      <p:sp>
        <p:nvSpPr>
          <p:cNvPr id="7" name="Espace réservé du texte 16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24009" y="3907034"/>
            <a:ext cx="626408" cy="3069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</a:defRPr>
            </a:lvl1pPr>
            <a:lvl2pPr marL="342884" indent="0">
              <a:lnSpc>
                <a:spcPct val="100000"/>
              </a:lnSpc>
              <a:buNone/>
              <a:defRPr/>
            </a:lvl2pPr>
            <a:lvl3pPr marL="685766" indent="0">
              <a:lnSpc>
                <a:spcPct val="100000"/>
              </a:lnSpc>
              <a:buNone/>
              <a:defRPr/>
            </a:lvl3pPr>
            <a:lvl4pPr marL="1028649" indent="0">
              <a:lnSpc>
                <a:spcPct val="100000"/>
              </a:lnSpc>
              <a:buNone/>
              <a:defRPr/>
            </a:lvl4pPr>
            <a:lvl5pPr marL="137153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8" name="Image 7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465568CC-B2C2-4C67-E98A-D0FC2B2CD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072760"/>
            <a:ext cx="2063254" cy="595255"/>
          </a:xfrm>
          <a:prstGeom prst="rect">
            <a:avLst/>
          </a:prstGeom>
        </p:spPr>
      </p:pic>
      <p:pic>
        <p:nvPicPr>
          <p:cNvPr id="11" name="Image 10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9E2803E2-30A9-1F25-C1F9-2531E259A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418" y="6021288"/>
            <a:ext cx="709062" cy="7090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190CBEF-1F9B-0C2E-2A7A-D86B2E98F2D8}"/>
              </a:ext>
            </a:extLst>
          </p:cNvPr>
          <p:cNvSpPr txBox="1"/>
          <p:nvPr userDrawn="1"/>
        </p:nvSpPr>
        <p:spPr>
          <a:xfrm>
            <a:off x="7529841" y="5952384"/>
            <a:ext cx="70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ne" panose="02000000000000000000" pitchFamily="2" charset="0"/>
              </a:rPr>
              <a:t>Financé par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E55927-093C-7F87-EDCB-86308C5518F9}"/>
              </a:ext>
            </a:extLst>
          </p:cNvPr>
          <p:cNvSpPr txBox="1"/>
          <p:nvPr userDrawn="1"/>
        </p:nvSpPr>
        <p:spPr>
          <a:xfrm>
            <a:off x="2313399" y="6056784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Commissariat général au développement durable (CGDD)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970C717-D062-8942-99EE-A1DE69D5BA58}"/>
              </a:ext>
            </a:extLst>
          </p:cNvPr>
          <p:cNvSpPr txBox="1"/>
          <p:nvPr userDrawn="1"/>
        </p:nvSpPr>
        <p:spPr>
          <a:xfrm>
            <a:off x="4292244" y="6056785"/>
            <a:ext cx="120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Direction de l’Immobilier de l’État (DIE)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D095412-13AE-F17B-6743-290E931A1712}"/>
              </a:ext>
            </a:extLst>
          </p:cNvPr>
          <p:cNvCxnSpPr>
            <a:cxnSpLocks/>
          </p:cNvCxnSpPr>
          <p:nvPr userDrawn="1"/>
        </p:nvCxnSpPr>
        <p:spPr>
          <a:xfrm>
            <a:off x="7452320" y="5952384"/>
            <a:ext cx="0" cy="788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81FDC0D-CCAE-68A8-EAF4-0B0896B360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6" y="134981"/>
            <a:ext cx="1799919" cy="1061491"/>
          </a:xfrm>
          <a:prstGeom prst="rect">
            <a:avLst/>
          </a:prstGeom>
        </p:spPr>
      </p:pic>
      <p:pic>
        <p:nvPicPr>
          <p:cNvPr id="10" name="Image 9" descr="Une image contenant motif, capture d’écran, tissu&#10;&#10;Description générée automatiquement">
            <a:extLst>
              <a:ext uri="{FF2B5EF4-FFF2-40B4-BE49-F238E27FC236}">
                <a16:creationId xmlns:a16="http://schemas.microsoft.com/office/drawing/2014/main" id="{41CB7A2F-ABAE-B72F-6EC1-CBC54F8F2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-276500"/>
            <a:ext cx="7056784" cy="6067119"/>
          </a:xfrm>
          <a:prstGeom prst="rect">
            <a:avLst/>
          </a:prstGeom>
          <a:effectLst>
            <a:softEdge rad="36852"/>
          </a:effectLst>
        </p:spPr>
      </p:pic>
    </p:spTree>
    <p:extLst>
      <p:ext uri="{BB962C8B-B14F-4D97-AF65-F5344CB8AC3E}">
        <p14:creationId xmlns:p14="http://schemas.microsoft.com/office/powerpoint/2010/main" val="340512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E0E7EF8-82D6-2E23-B3C9-E31F3F42D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F0BC04-D4BC-D77C-636B-331B4D92B52E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375C5-09C7-ADC3-FCFB-1DFA0471D8D5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410D70-C4BB-CAA6-DF03-F952051189C2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92F42A4-01A1-CD12-DC53-2B47FC528A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2623" y="2662168"/>
            <a:ext cx="1363789" cy="56090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08809917-8F00-CF76-84D2-3C7B3FB36DD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42621" y="3448883"/>
            <a:ext cx="1187459" cy="376239"/>
          </a:xfrm>
          <a:prstGeom prst="rect">
            <a:avLst/>
          </a:prstGeom>
          <a:solidFill>
            <a:schemeClr val="accent6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884" indent="0">
              <a:lnSpc>
                <a:spcPct val="100000"/>
              </a:lnSpc>
              <a:buNone/>
              <a:defRPr/>
            </a:lvl2pPr>
            <a:lvl3pPr marL="685766" indent="0">
              <a:lnSpc>
                <a:spcPct val="100000"/>
              </a:lnSpc>
              <a:buNone/>
              <a:defRPr/>
            </a:lvl3pPr>
            <a:lvl4pPr marL="1028649" indent="0">
              <a:lnSpc>
                <a:spcPct val="100000"/>
              </a:lnSpc>
              <a:buNone/>
              <a:defRPr/>
            </a:lvl4pPr>
            <a:lvl5pPr marL="137153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BA5EF494-1A7E-6D0F-2576-86F0C20C8CF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442621" y="4055269"/>
            <a:ext cx="626408" cy="306989"/>
          </a:xfrm>
          <a:prstGeom prst="rect">
            <a:avLst/>
          </a:prstGeom>
          <a:solidFill>
            <a:schemeClr val="accent2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</a:defRPr>
            </a:lvl1pPr>
            <a:lvl2pPr marL="342884" indent="0">
              <a:lnSpc>
                <a:spcPct val="100000"/>
              </a:lnSpc>
              <a:buNone/>
              <a:defRPr/>
            </a:lvl2pPr>
            <a:lvl3pPr marL="685766" indent="0">
              <a:lnSpc>
                <a:spcPct val="100000"/>
              </a:lnSpc>
              <a:buNone/>
              <a:defRPr/>
            </a:lvl3pPr>
            <a:lvl4pPr marL="1028649" indent="0">
              <a:lnSpc>
                <a:spcPct val="100000"/>
              </a:lnSpc>
              <a:buNone/>
              <a:defRPr/>
            </a:lvl4pPr>
            <a:lvl5pPr marL="137153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Graphique 4" descr="Point d’insertion vers la droite avec un remplissage uni">
            <a:extLst>
              <a:ext uri="{FF2B5EF4-FFF2-40B4-BE49-F238E27FC236}">
                <a16:creationId xmlns:a16="http://schemas.microsoft.com/office/drawing/2014/main" id="{6C7EB361-BDDC-D32C-9657-B4AEB5B2011A}"/>
              </a:ext>
            </a:extLst>
          </p:cNvPr>
          <p:cNvSpPr/>
          <p:nvPr userDrawn="1"/>
        </p:nvSpPr>
        <p:spPr>
          <a:xfrm>
            <a:off x="984111" y="2672880"/>
            <a:ext cx="232129" cy="538229"/>
          </a:xfrm>
          <a:custGeom>
            <a:avLst/>
            <a:gdLst>
              <a:gd name="connsiteX0" fmla="*/ 40424 w 309505"/>
              <a:gd name="connsiteY0" fmla="*/ 538229 h 538229"/>
              <a:gd name="connsiteX1" fmla="*/ 10 w 309505"/>
              <a:gd name="connsiteY1" fmla="*/ 497824 h 538229"/>
              <a:gd name="connsiteX2" fmla="*/ 228686 w 309505"/>
              <a:gd name="connsiteY2" fmla="*/ 269148 h 538229"/>
              <a:gd name="connsiteX3" fmla="*/ 0 w 309505"/>
              <a:gd name="connsiteY3" fmla="*/ 40405 h 538229"/>
              <a:gd name="connsiteX4" fmla="*/ 40415 w 309505"/>
              <a:gd name="connsiteY4" fmla="*/ 0 h 538229"/>
              <a:gd name="connsiteX5" fmla="*/ 309505 w 309505"/>
              <a:gd name="connsiteY5" fmla="*/ 269148 h 538229"/>
              <a:gd name="connsiteX6" fmla="*/ 40424 w 309505"/>
              <a:gd name="connsiteY6" fmla="*/ 538229 h 5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05" h="538229">
                <a:moveTo>
                  <a:pt x="40424" y="538229"/>
                </a:moveTo>
                <a:lnTo>
                  <a:pt x="10" y="497824"/>
                </a:lnTo>
                <a:lnTo>
                  <a:pt x="228686" y="269148"/>
                </a:lnTo>
                <a:lnTo>
                  <a:pt x="0" y="40405"/>
                </a:lnTo>
                <a:lnTo>
                  <a:pt x="40415" y="0"/>
                </a:lnTo>
                <a:lnTo>
                  <a:pt x="309505" y="269148"/>
                </a:lnTo>
                <a:lnTo>
                  <a:pt x="40424" y="53822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980728"/>
            <a:ext cx="9144000" cy="54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40530" y="2593321"/>
            <a:ext cx="2477211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bg1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2pPr>
            <a:lvl3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674967" indent="-134994">
              <a:lnSpc>
                <a:spcPct val="100000"/>
              </a:lnSpc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2914767" y="2593321"/>
            <a:ext cx="2477211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bg1"/>
                </a:solidFill>
              </a:defRPr>
            </a:lvl1pPr>
            <a:lvl2pPr marL="134994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2pPr>
            <a:lvl3pPr marL="484289" indent="-214303">
              <a:lnSpc>
                <a:spcPct val="100000"/>
              </a:lnSpc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19283" indent="-214303">
              <a:lnSpc>
                <a:spcPct val="100000"/>
              </a:lnSpc>
              <a:buNone/>
              <a:defRPr lang="fr-FR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buNone/>
              <a:defRPr lang="fr-FR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404980" lvl="2" indent="-134994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marL="539974" lvl="3" indent="-134994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/>
              <a:t>Quatrième niveau</a:t>
            </a:r>
          </a:p>
          <a:p>
            <a:pPr marL="674967" lvl="4" indent="-134994" algn="l" defTabSz="685766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392341" y="980728"/>
            <a:ext cx="3751659" cy="544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340531" y="1436272"/>
            <a:ext cx="4765696" cy="92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 cap="all" baseline="0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200">
                <a:solidFill>
                  <a:schemeClr val="bg1"/>
                </a:solidFill>
              </a:defRPr>
            </a:lvl4pPr>
            <a:lvl5pPr marL="1371532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1369215"/>
            <a:ext cx="22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183B5ED-A300-9477-360B-E2FBA546C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9CF66C-070F-7F03-D8E4-1B7CED21F930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54D4B9-B718-8A82-C1FF-41919B3A3CE4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611716-6866-E410-B14A-CCE0D6676044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976841" y="2123780"/>
            <a:ext cx="3067258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292574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rgbClr val="292574"/>
                </a:solidFill>
              </a:defRPr>
            </a:lvl2pPr>
            <a:lvl3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3pPr>
            <a:lvl4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rgbClr val="292574"/>
                </a:solidFill>
              </a:defRPr>
            </a:lvl4pPr>
            <a:lvl5pPr marL="674967" indent="-134994">
              <a:lnSpc>
                <a:spcPct val="100000"/>
              </a:lnSpc>
              <a:buFont typeface="Arial" panose="020B0604020202020204" pitchFamily="34" charset="0"/>
              <a:buChar char="•"/>
              <a:defRPr sz="900">
                <a:solidFill>
                  <a:srgbClr val="292574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4788817" y="2123780"/>
            <a:ext cx="3067258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292574"/>
                </a:solidFill>
              </a:defRPr>
            </a:lvl1pPr>
            <a:lvl2pPr marL="134994" indent="0">
              <a:lnSpc>
                <a:spcPct val="100000"/>
              </a:lnSpc>
              <a:buFont typeface="Arial" panose="020B0604020202020204" pitchFamily="34" charset="0"/>
              <a:buNone/>
              <a:defRPr sz="1350">
                <a:solidFill>
                  <a:srgbClr val="292574"/>
                </a:solidFill>
              </a:defRPr>
            </a:lvl2pPr>
            <a:lvl3pPr marL="404980" indent="-134994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3pPr>
            <a:lvl4pPr marL="539974" indent="-134994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rgbClr val="292574"/>
                </a:solidFill>
              </a:defRPr>
            </a:lvl4pPr>
            <a:lvl5pPr marL="674967" indent="-134994">
              <a:lnSpc>
                <a:spcPct val="100000"/>
              </a:lnSpc>
              <a:buFont typeface="Arial" panose="020B0604020202020204" pitchFamily="34" charset="0"/>
              <a:buChar char="•"/>
              <a:defRPr sz="900">
                <a:solidFill>
                  <a:srgbClr val="292574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0" y="1176872"/>
            <a:ext cx="1363790" cy="560905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24B0403-16BD-6BF6-507C-8A6AB4DB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48BB2B-1FBE-33AC-397A-86487FB28B36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8ADCB-ABA7-0510-BEDD-3EF36067A872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325E81-B1F4-93BB-FD9B-9DD1F9CC4CD2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196752"/>
            <a:ext cx="9144000" cy="425154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3615" y="2671908"/>
            <a:ext cx="3875828" cy="478831"/>
          </a:xfrm>
          <a:prstGeom prst="rect">
            <a:avLst/>
          </a:prstGeom>
          <a:noFill/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2625"/>
              </a:lnSpc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A873993-F5B4-D610-3F26-5878F43A9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F225DB-77D3-CBAD-B4FC-4DF45E805A9D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3774C-F866-97EF-27B2-F31234320524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C6D410-92B1-5874-433E-A9FB94B268C0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2276" y="3077627"/>
            <a:ext cx="3875828" cy="478831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2625"/>
              </a:lnSpc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pic>
        <p:nvPicPr>
          <p:cNvPr id="6" name="Graphique 5" descr="Point d’insertion vers la droite avec un remplissage uni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69644" y="2859833"/>
            <a:ext cx="6858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CF8D4-5C8D-EF56-AB8A-C892FF10A0CA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98973-8DF1-2C45-CED6-72400C0882B4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30551E-B431-B4B2-FC1B-FD0A68A4F8A6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8B80744-3912-486D-192F-CBA0D4D86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44172"/>
            <a:ext cx="9144000" cy="4589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2276" y="3077627"/>
            <a:ext cx="3875828" cy="478831"/>
          </a:xfrm>
          <a:prstGeom prst="rect">
            <a:avLst/>
          </a:prstGeom>
          <a:noFill/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2625"/>
              </a:lnSpc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BBE0A-10EF-3D9E-E8FC-33024BE28A70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48541-B69C-E7F9-C023-BC13BFFB987D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755ED2-92BD-5606-6107-C3AC30289B40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motif, capture d’écran, tissu&#10;&#10;Description générée automatiquement">
            <a:extLst>
              <a:ext uri="{FF2B5EF4-FFF2-40B4-BE49-F238E27FC236}">
                <a16:creationId xmlns:a16="http://schemas.microsoft.com/office/drawing/2014/main" id="{0BD0293E-8A09-C835-5553-CD893B204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391" y="1410236"/>
            <a:ext cx="6155609" cy="4184380"/>
          </a:xfrm>
          <a:prstGeom prst="rect">
            <a:avLst/>
          </a:prstGeom>
          <a:effectLst>
            <a:softEdge rad="36852"/>
          </a:effectLst>
        </p:spPr>
      </p:pic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1068E27-2D83-5280-67FC-887E1669EB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ur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532" y="1378664"/>
            <a:ext cx="8145660" cy="4962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25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340532" y="2160525"/>
            <a:ext cx="8145660" cy="2811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134994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2pPr>
            <a:lvl3pPr marL="269987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3pPr>
            <a:lvl4pPr marL="40498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4pPr>
            <a:lvl5pPr marL="539974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5pPr>
            <a:lvl6pPr marL="171441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924FEE2-C7E8-385A-154F-B5731C455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39"/>
            <a:ext cx="1224136" cy="7219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02080F-E047-C3F2-20D1-1568BACD57DC}"/>
              </a:ext>
            </a:extLst>
          </p:cNvPr>
          <p:cNvSpPr/>
          <p:nvPr userDrawn="1"/>
        </p:nvSpPr>
        <p:spPr>
          <a:xfrm>
            <a:off x="5" y="6559420"/>
            <a:ext cx="9143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036049-9C79-7C65-B1E3-29AA6636B5D4}"/>
              </a:ext>
            </a:extLst>
          </p:cNvPr>
          <p:cNvSpPr/>
          <p:nvPr userDrawn="1"/>
        </p:nvSpPr>
        <p:spPr>
          <a:xfrm>
            <a:off x="-1" y="6420505"/>
            <a:ext cx="9144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3AECF48-6A47-8B15-0FB6-115B4FB295CD}"/>
              </a:ext>
            </a:extLst>
          </p:cNvPr>
          <p:cNvSpPr txBox="1"/>
          <p:nvPr userDrawn="1"/>
        </p:nvSpPr>
        <p:spPr>
          <a:xfrm>
            <a:off x="179512" y="657021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200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5E8F95-D274-7185-9BFF-1C79413B55CF}"/>
              </a:ext>
            </a:extLst>
          </p:cNvPr>
          <p:cNvSpPr/>
          <p:nvPr userDrawn="1"/>
        </p:nvSpPr>
        <p:spPr>
          <a:xfrm>
            <a:off x="-6796" y="1258659"/>
            <a:ext cx="22860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80F68-28D9-FF59-DEB3-863EB2DBFA96}"/>
              </a:ext>
            </a:extLst>
          </p:cNvPr>
          <p:cNvSpPr/>
          <p:nvPr/>
        </p:nvSpPr>
        <p:spPr>
          <a:xfrm rot="5400000">
            <a:off x="2335167" y="-1003567"/>
            <a:ext cx="4464497" cy="9153167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40000"/>
                </a:schemeClr>
              </a:gs>
              <a:gs pos="0">
                <a:schemeClr val="bg1">
                  <a:lumMod val="83000"/>
                  <a:lumOff val="17000"/>
                  <a:alpha val="91295"/>
                </a:schemeClr>
              </a:gs>
              <a:gs pos="80000">
                <a:schemeClr val="accent1">
                  <a:lumMod val="97106"/>
                  <a:lumOff val="289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427" y="2420888"/>
            <a:ext cx="5403678" cy="1391901"/>
          </a:xfrm>
          <a:solidFill>
            <a:srgbClr val="2C6871"/>
          </a:solidFill>
          <a:ln>
            <a:noFill/>
          </a:ln>
        </p:spPr>
        <p:txBody>
          <a:bodyPr/>
          <a:lstStyle/>
          <a:p>
            <a:pPr marL="363538"/>
            <a:r>
              <a:rPr lang="fr-FR" dirty="0">
                <a:effectLst>
                  <a:outerShdw blurRad="852953" dir="11100000" sx="1000" sy="1000" algn="tl" rotWithShape="0">
                    <a:prstClr val="black">
                      <a:alpha val="61000"/>
                    </a:prstClr>
                  </a:outerShdw>
                </a:effectLst>
                <a:latin typeface="Marianne Light" panose="02000000000000000000" pitchFamily="2" charset="0"/>
              </a:rPr>
              <a:t>Challenge </a:t>
            </a:r>
            <a:br>
              <a:rPr lang="fr-FR" dirty="0">
                <a:effectLst>
                  <a:outerShdw blurRad="852953" dir="11100000" sx="1000" sy="1000" algn="tl" rotWithShape="0">
                    <a:prstClr val="black">
                      <a:alpha val="61000"/>
                    </a:prstClr>
                  </a:outerShdw>
                </a:effectLst>
                <a:latin typeface="Marianne Light" panose="02000000000000000000" pitchFamily="2" charset="0"/>
              </a:rPr>
            </a:br>
            <a:r>
              <a:rPr lang="fr-FR" b="1" dirty="0">
                <a:effectLst>
                  <a:outerShdw blurRad="852953" dir="11100000" sx="1000" sy="1000" algn="tl" rotWithShape="0">
                    <a:prstClr val="black">
                      <a:alpha val="61000"/>
                    </a:prstClr>
                  </a:outerShdw>
                </a:effectLst>
                <a:latin typeface="Marianne" panose="02000000000000000000" pitchFamily="2" charset="0"/>
              </a:rPr>
              <a:t>d’économies d’énergie </a:t>
            </a:r>
            <a:br>
              <a:rPr lang="fr-FR" dirty="0">
                <a:effectLst>
                  <a:outerShdw blurRad="852953" dir="11100000" sx="1000" sy="1000" algn="tl" rotWithShape="0">
                    <a:prstClr val="black">
                      <a:alpha val="61000"/>
                    </a:prstClr>
                  </a:outerShdw>
                </a:effectLst>
                <a:latin typeface="Marianne" panose="02000000000000000000" pitchFamily="2" charset="0"/>
              </a:rPr>
            </a:br>
            <a:r>
              <a:rPr lang="fr-FR" dirty="0">
                <a:effectLst>
                  <a:outerShdw blurRad="852953" dir="11100000" sx="1000" sy="1000" algn="tl" rotWithShape="0">
                    <a:prstClr val="black">
                      <a:alpha val="61000"/>
                    </a:prstClr>
                  </a:outerShdw>
                </a:effectLst>
                <a:latin typeface="Marianne" panose="02000000000000000000" pitchFamily="2" charset="0"/>
              </a:rPr>
              <a:t>des bâtiments de l’État</a:t>
            </a:r>
            <a:endParaRPr lang="fr-FR" dirty="0">
              <a:effectLst>
                <a:outerShdw blurRad="852953" dir="11100000" sx="1000" sy="1000" algn="tl" rotWithShape="0">
                  <a:prstClr val="black">
                    <a:alpha val="61000"/>
                  </a:prst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436605" y="4218656"/>
            <a:ext cx="2923855" cy="30466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400" dirty="0">
                <a:latin typeface="Marianne" panose="02000000000000000000" pitchFamily="2" charset="0"/>
              </a:rPr>
              <a:t>Sous-titre document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36605" y="4922311"/>
            <a:ext cx="1394247" cy="306989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Date document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A4919A-2A45-5E3C-D2F1-9484C6D00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579" y="448920"/>
            <a:ext cx="3121421" cy="3121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157" y="1340768"/>
            <a:ext cx="8145660" cy="496290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Diapo texte simple + puce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6139477" y="6211567"/>
            <a:ext cx="2290442" cy="31895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Titre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Texte niveau 1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Texte niveau 2</a:t>
            </a:r>
          </a:p>
          <a:p>
            <a:pPr lvl="2"/>
            <a:r>
              <a:rPr lang="fr-FR" dirty="0">
                <a:latin typeface="Marianne" panose="02000000000000000000" pitchFamily="2" charset="0"/>
              </a:rPr>
              <a:t>Texte niveau 3</a:t>
            </a:r>
          </a:p>
          <a:p>
            <a:pPr lvl="3"/>
            <a:r>
              <a:rPr lang="fr-FR" dirty="0">
                <a:latin typeface="Marianne" panose="02000000000000000000" pitchFamily="2" charset="0"/>
              </a:rPr>
              <a:t>Texte niveau 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A581DD-6126-DCF0-A0E1-C8681CD2FF9A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10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278" y="1325051"/>
            <a:ext cx="8145660" cy="496290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Texte sur 2 colonnes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6139477" y="6211567"/>
            <a:ext cx="2290442" cy="31895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Titre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Texte niveau 1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Texte niveau 2</a:t>
            </a:r>
          </a:p>
          <a:p>
            <a:pPr lvl="2"/>
            <a:r>
              <a:rPr lang="fr-FR" dirty="0">
                <a:latin typeface="Marianne" panose="02000000000000000000" pitchFamily="2" charset="0"/>
              </a:rPr>
              <a:t>Texte niveau 3</a:t>
            </a:r>
          </a:p>
          <a:p>
            <a:pPr lvl="3"/>
            <a:r>
              <a:rPr lang="fr-FR" dirty="0">
                <a:latin typeface="Marianne" panose="02000000000000000000" pitchFamily="2" charset="0"/>
              </a:rPr>
              <a:t>Texte niveau 4</a:t>
            </a:r>
          </a:p>
          <a:p>
            <a:pPr lvl="4"/>
            <a:r>
              <a:rPr lang="fr-FR" dirty="0">
                <a:latin typeface="Marianne" panose="02000000000000000000" pitchFamily="2" charset="0"/>
              </a:rPr>
              <a:t>Texte niveau 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Texte niveau 1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Texte niveau 2</a:t>
            </a:r>
          </a:p>
          <a:p>
            <a:pPr lvl="2"/>
            <a:r>
              <a:rPr lang="fr-FR" dirty="0">
                <a:latin typeface="Marianne" panose="02000000000000000000" pitchFamily="2" charset="0"/>
              </a:rPr>
              <a:t>Texte niveau 3</a:t>
            </a:r>
          </a:p>
          <a:p>
            <a:pPr lvl="3"/>
            <a:r>
              <a:rPr lang="fr-FR" dirty="0">
                <a:latin typeface="Marianne" panose="02000000000000000000" pitchFamily="2" charset="0"/>
              </a:rPr>
              <a:t>Texte niveau 4</a:t>
            </a:r>
          </a:p>
          <a:p>
            <a:pPr lvl="4"/>
            <a:r>
              <a:rPr lang="fr-FR" dirty="0">
                <a:latin typeface="Marianne" panose="02000000000000000000" pitchFamily="2" charset="0"/>
              </a:rPr>
              <a:t>Texte niveau 5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C4496F-180A-50EA-BD81-5D423161C974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11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Vitrine d’un immeuble de bureaux en verre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0848"/>
            <a:ext cx="9144000" cy="428715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9170" y="1370848"/>
            <a:ext cx="8145660" cy="496290"/>
          </a:xfrm>
        </p:spPr>
        <p:txBody>
          <a:bodyPr>
            <a:normAutofit/>
          </a:bodyPr>
          <a:lstStyle/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solidFill>
            <a:srgbClr val="FFFFFF">
              <a:alpha val="89965"/>
            </a:srgbClr>
          </a:solidFill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1</a:t>
            </a:r>
          </a:p>
          <a:p>
            <a:pPr lvl="1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2</a:t>
            </a:r>
          </a:p>
          <a:p>
            <a:pPr lvl="2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3</a:t>
            </a:r>
          </a:p>
          <a:p>
            <a:pPr lvl="3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4</a:t>
            </a:r>
          </a:p>
          <a:p>
            <a:pPr lvl="4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solidFill>
            <a:srgbClr val="FFFFFF">
              <a:alpha val="89890"/>
            </a:srgbClr>
          </a:solidFill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1</a:t>
            </a:r>
          </a:p>
          <a:p>
            <a:pPr lvl="1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2</a:t>
            </a:r>
          </a:p>
          <a:p>
            <a:pPr lvl="2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3</a:t>
            </a:r>
          </a:p>
          <a:p>
            <a:pPr lvl="3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4</a:t>
            </a:r>
          </a:p>
          <a:p>
            <a:pPr lvl="4"/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Texte niveau 5</a:t>
            </a:r>
          </a:p>
          <a:p>
            <a:endParaRPr lang="fr-FR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7D2146-A3D4-53E6-65A9-7E5603EB0D13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12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417" y="1362062"/>
            <a:ext cx="8145660" cy="496290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Texte + 1 photo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dirty="0">
                <a:latin typeface="Marianne" panose="02000000000000000000" pitchFamily="2" charset="0"/>
              </a:rPr>
              <a:t>Texte niveau 2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Sed (</a:t>
            </a:r>
            <a:r>
              <a:rPr lang="fr-FR" dirty="0" err="1">
                <a:latin typeface="Marianne" panose="02000000000000000000" pitchFamily="2" charset="0"/>
              </a:rPr>
              <a:t>saepe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enim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redeo</a:t>
            </a:r>
            <a:r>
              <a:rPr lang="fr-FR" dirty="0">
                <a:latin typeface="Marianne" panose="02000000000000000000" pitchFamily="2" charset="0"/>
              </a:rPr>
              <a:t> ad </a:t>
            </a:r>
            <a:r>
              <a:rPr lang="fr-FR" dirty="0" err="1">
                <a:latin typeface="Marianne" panose="02000000000000000000" pitchFamily="2" charset="0"/>
              </a:rPr>
              <a:t>Scipionem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cuius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omnis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sermo</a:t>
            </a:r>
            <a:r>
              <a:rPr lang="fr-FR" dirty="0">
                <a:latin typeface="Marianne" panose="02000000000000000000" pitchFamily="2" charset="0"/>
              </a:rPr>
              <a:t> erat de </a:t>
            </a:r>
            <a:r>
              <a:rPr lang="fr-FR" dirty="0" err="1">
                <a:latin typeface="Marianne" panose="02000000000000000000" pitchFamily="2" charset="0"/>
              </a:rPr>
              <a:t>amicitia</a:t>
            </a:r>
            <a:r>
              <a:rPr lang="fr-FR" dirty="0">
                <a:latin typeface="Marianne" panose="02000000000000000000" pitchFamily="2" charset="0"/>
              </a:rPr>
              <a:t>) </a:t>
            </a:r>
            <a:r>
              <a:rPr lang="fr-FR" dirty="0" err="1">
                <a:latin typeface="Marianne" panose="02000000000000000000" pitchFamily="2" charset="0"/>
              </a:rPr>
              <a:t>querebatur</a:t>
            </a:r>
            <a:r>
              <a:rPr lang="fr-FR" dirty="0">
                <a:latin typeface="Marianne" panose="02000000000000000000" pitchFamily="2" charset="0"/>
              </a:rPr>
              <a:t>, quod omnibus in rebus </a:t>
            </a:r>
            <a:r>
              <a:rPr lang="fr-FR" dirty="0" err="1">
                <a:latin typeface="Marianne" panose="02000000000000000000" pitchFamily="2" charset="0"/>
              </a:rPr>
              <a:t>homines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diligentiores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essent</a:t>
            </a:r>
            <a:r>
              <a:rPr lang="fr-FR" dirty="0">
                <a:latin typeface="Marianne" panose="02000000000000000000" pitchFamily="2" charset="0"/>
              </a:rPr>
              <a:t>; </a:t>
            </a:r>
            <a:r>
              <a:rPr lang="fr-FR" dirty="0" err="1">
                <a:latin typeface="Marianne" panose="02000000000000000000" pitchFamily="2" charset="0"/>
              </a:rPr>
              <a:t>capras</a:t>
            </a:r>
            <a:r>
              <a:rPr lang="fr-FR" dirty="0">
                <a:latin typeface="Marianne" panose="02000000000000000000" pitchFamily="2" charset="0"/>
              </a:rPr>
              <a:t> et oves </a:t>
            </a:r>
            <a:r>
              <a:rPr lang="fr-FR" dirty="0" err="1">
                <a:latin typeface="Marianne" panose="02000000000000000000" pitchFamily="2" charset="0"/>
              </a:rPr>
              <a:t>quot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quisque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haberet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dicere</a:t>
            </a:r>
            <a:r>
              <a:rPr lang="fr-FR" dirty="0">
                <a:latin typeface="Marianne" panose="02000000000000000000" pitchFamily="2" charset="0"/>
              </a:rPr>
              <a:t> posse, </a:t>
            </a:r>
            <a:r>
              <a:rPr lang="fr-FR" dirty="0" err="1">
                <a:latin typeface="Marianne" panose="02000000000000000000" pitchFamily="2" charset="0"/>
              </a:rPr>
              <a:t>amicos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quot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haberet</a:t>
            </a:r>
            <a:r>
              <a:rPr lang="fr-FR" dirty="0">
                <a:latin typeface="Marianne" panose="02000000000000000000" pitchFamily="2" charset="0"/>
              </a:rPr>
              <a:t>, non posse </a:t>
            </a:r>
            <a:r>
              <a:rPr lang="fr-FR" dirty="0" err="1">
                <a:latin typeface="Marianne" panose="02000000000000000000" pitchFamily="2" charset="0"/>
              </a:rPr>
              <a:t>dicere</a:t>
            </a:r>
            <a:r>
              <a:rPr lang="fr-FR" dirty="0">
                <a:latin typeface="Marianne" panose="02000000000000000000" pitchFamily="2" charset="0"/>
              </a:rPr>
              <a:t> et in </a:t>
            </a:r>
            <a:r>
              <a:rPr lang="fr-FR" dirty="0" err="1">
                <a:latin typeface="Marianne" panose="02000000000000000000" pitchFamily="2" charset="0"/>
              </a:rPr>
              <a:t>illis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quidem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parandis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adhibere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curam</a:t>
            </a:r>
            <a:r>
              <a:rPr lang="fr-FR" dirty="0">
                <a:latin typeface="Marianne" panose="02000000000000000000" pitchFamily="2" charset="0"/>
              </a:rPr>
              <a:t>, in </a:t>
            </a:r>
            <a:r>
              <a:rPr lang="fr-FR" dirty="0" err="1">
                <a:latin typeface="Marianne" panose="02000000000000000000" pitchFamily="2" charset="0"/>
              </a:rPr>
              <a:t>amicis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eligendis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neglegentis</a:t>
            </a:r>
            <a:r>
              <a:rPr lang="fr-FR" dirty="0">
                <a:latin typeface="Marianne" panose="02000000000000000000" pitchFamily="2" charset="0"/>
              </a:rPr>
              <a:t> esse nec </a:t>
            </a:r>
            <a:r>
              <a:rPr lang="fr-FR" dirty="0" err="1">
                <a:latin typeface="Marianne" panose="02000000000000000000" pitchFamily="2" charset="0"/>
              </a:rPr>
              <a:t>habere</a:t>
            </a:r>
            <a:r>
              <a:rPr lang="fr-FR" dirty="0">
                <a:latin typeface="Marianne" panose="02000000000000000000" pitchFamily="2" charset="0"/>
              </a:rPr>
              <a:t> quasi signa </a:t>
            </a:r>
            <a:r>
              <a:rPr lang="fr-FR" dirty="0" err="1">
                <a:latin typeface="Marianne" panose="02000000000000000000" pitchFamily="2" charset="0"/>
              </a:rPr>
              <a:t>quaedam</a:t>
            </a:r>
            <a:r>
              <a:rPr lang="fr-FR" dirty="0">
                <a:latin typeface="Marianne" panose="02000000000000000000" pitchFamily="2" charset="0"/>
              </a:rPr>
              <a:t> et notas, </a:t>
            </a:r>
            <a:r>
              <a:rPr lang="fr-FR" dirty="0" err="1">
                <a:latin typeface="Marianne" panose="02000000000000000000" pitchFamily="2" charset="0"/>
              </a:rPr>
              <a:t>quibus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eos</a:t>
            </a:r>
            <a:r>
              <a:rPr lang="fr-FR" dirty="0">
                <a:latin typeface="Marianne" panose="02000000000000000000" pitchFamily="2" charset="0"/>
              </a:rPr>
              <a:t> qui ad </a:t>
            </a:r>
            <a:r>
              <a:rPr lang="fr-FR" dirty="0" err="1">
                <a:latin typeface="Marianne" panose="02000000000000000000" pitchFamily="2" charset="0"/>
              </a:rPr>
              <a:t>amicitias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essent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idonei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iudicarent</a:t>
            </a:r>
            <a:r>
              <a:rPr lang="fr-FR" dirty="0">
                <a:latin typeface="Marianne" panose="02000000000000000000" pitchFamily="2" charset="0"/>
              </a:rPr>
              <a:t>. </a:t>
            </a:r>
            <a:r>
              <a:rPr lang="fr-FR" dirty="0" err="1">
                <a:latin typeface="Marianne" panose="02000000000000000000" pitchFamily="2" charset="0"/>
              </a:rPr>
              <a:t>Sunt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igitur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firmi</a:t>
            </a:r>
            <a:r>
              <a:rPr lang="fr-FR" dirty="0">
                <a:latin typeface="Marianne" panose="02000000000000000000" pitchFamily="2" charset="0"/>
              </a:rPr>
              <a:t> et stabiles et constantes </a:t>
            </a:r>
            <a:r>
              <a:rPr lang="fr-FR" dirty="0" err="1">
                <a:latin typeface="Marianne" panose="02000000000000000000" pitchFamily="2" charset="0"/>
              </a:rPr>
              <a:t>eligendi</a:t>
            </a:r>
            <a:r>
              <a:rPr lang="fr-FR" dirty="0">
                <a:latin typeface="Marianne" panose="02000000000000000000" pitchFamily="2" charset="0"/>
              </a:rPr>
              <a:t>; </a:t>
            </a:r>
            <a:r>
              <a:rPr lang="fr-FR" dirty="0" err="1">
                <a:latin typeface="Marianne" panose="02000000000000000000" pitchFamily="2" charset="0"/>
              </a:rPr>
              <a:t>cuius</a:t>
            </a:r>
            <a:r>
              <a:rPr lang="fr-FR" dirty="0">
                <a:latin typeface="Marianne" panose="02000000000000000000" pitchFamily="2" charset="0"/>
              </a:rPr>
              <a:t> generis est magna </a:t>
            </a:r>
            <a:r>
              <a:rPr lang="fr-FR" dirty="0" err="1">
                <a:latin typeface="Marianne" panose="02000000000000000000" pitchFamily="2" charset="0"/>
              </a:rPr>
              <a:t>penuria</a:t>
            </a:r>
            <a:r>
              <a:rPr lang="fr-FR" dirty="0">
                <a:latin typeface="Marianne" panose="02000000000000000000" pitchFamily="2" charset="0"/>
              </a:rPr>
              <a:t>. Et </a:t>
            </a:r>
            <a:r>
              <a:rPr lang="fr-FR" dirty="0" err="1">
                <a:latin typeface="Marianne" panose="02000000000000000000" pitchFamily="2" charset="0"/>
              </a:rPr>
              <a:t>iudicare</a:t>
            </a:r>
            <a:r>
              <a:rPr lang="fr-FR" dirty="0">
                <a:latin typeface="Marianne" panose="02000000000000000000" pitchFamily="2" charset="0"/>
              </a:rPr>
              <a:t> difficile est </a:t>
            </a:r>
            <a:r>
              <a:rPr lang="fr-FR" dirty="0" err="1">
                <a:latin typeface="Marianne" panose="02000000000000000000" pitchFamily="2" charset="0"/>
              </a:rPr>
              <a:t>sane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nisi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expertum</a:t>
            </a:r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8" name="Espace réservé pour une image  7" descr="Intérieur de bureau moder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9"/>
          <a:stretch/>
        </p:blipFill>
        <p:spPr>
          <a:xfrm>
            <a:off x="4369598" y="2492882"/>
            <a:ext cx="4117181" cy="3600414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6F2624-28C9-5063-9EDB-1F1EC1855F41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13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204" y="1340768"/>
            <a:ext cx="8145660" cy="496290"/>
          </a:xfrm>
        </p:spPr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Texte + 2 photos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40204" y="2348880"/>
            <a:ext cx="2503604" cy="3698698"/>
          </a:xfrm>
        </p:spPr>
        <p:txBody>
          <a:bodyPr>
            <a:normAutofit/>
          </a:bodyPr>
          <a:lstStyle/>
          <a:p>
            <a:pPr lvl="1"/>
            <a:r>
              <a:rPr lang="fr-FR" b="1" dirty="0">
                <a:latin typeface="Marianne" panose="02000000000000000000" pitchFamily="2" charset="0"/>
              </a:rPr>
              <a:t>Texte niveau 2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Sed (</a:t>
            </a:r>
            <a:r>
              <a:rPr lang="fr-FR" dirty="0" err="1">
                <a:latin typeface="Marianne" panose="02000000000000000000" pitchFamily="2" charset="0"/>
              </a:rPr>
              <a:t>saepe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enim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redeo</a:t>
            </a:r>
            <a:r>
              <a:rPr lang="fr-FR" dirty="0">
                <a:latin typeface="Marianne" panose="02000000000000000000" pitchFamily="2" charset="0"/>
              </a:rPr>
              <a:t> ad </a:t>
            </a:r>
            <a:r>
              <a:rPr lang="fr-FR" dirty="0" err="1">
                <a:latin typeface="Marianne" panose="02000000000000000000" pitchFamily="2" charset="0"/>
              </a:rPr>
              <a:t>Scipionem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cuius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omnis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sermo</a:t>
            </a:r>
            <a:r>
              <a:rPr lang="fr-FR" dirty="0">
                <a:latin typeface="Marianne" panose="02000000000000000000" pitchFamily="2" charset="0"/>
              </a:rPr>
              <a:t> erat de </a:t>
            </a:r>
            <a:r>
              <a:rPr lang="fr-FR" dirty="0" err="1">
                <a:latin typeface="Marianne" panose="02000000000000000000" pitchFamily="2" charset="0"/>
              </a:rPr>
              <a:t>amicitia</a:t>
            </a:r>
            <a:r>
              <a:rPr lang="fr-FR" dirty="0">
                <a:latin typeface="Marianne" panose="02000000000000000000" pitchFamily="2" charset="0"/>
              </a:rPr>
              <a:t>) </a:t>
            </a:r>
            <a:r>
              <a:rPr lang="fr-FR" dirty="0" err="1">
                <a:latin typeface="Marianne" panose="02000000000000000000" pitchFamily="2" charset="0"/>
              </a:rPr>
              <a:t>querebatur</a:t>
            </a:r>
            <a:r>
              <a:rPr lang="fr-FR" dirty="0">
                <a:latin typeface="Marianne" panose="02000000000000000000" pitchFamily="2" charset="0"/>
              </a:rPr>
              <a:t>, quod omnibus in rebus </a:t>
            </a:r>
            <a:r>
              <a:rPr lang="fr-FR" dirty="0" err="1">
                <a:latin typeface="Marianne" panose="02000000000000000000" pitchFamily="2" charset="0"/>
              </a:rPr>
              <a:t>homines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diligentiores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essent</a:t>
            </a:r>
            <a:r>
              <a:rPr lang="fr-FR" dirty="0">
                <a:latin typeface="Marianne" panose="02000000000000000000" pitchFamily="2" charset="0"/>
              </a:rPr>
              <a:t>; </a:t>
            </a:r>
            <a:r>
              <a:rPr lang="fr-FR" dirty="0" err="1">
                <a:latin typeface="Marianne" panose="02000000000000000000" pitchFamily="2" charset="0"/>
              </a:rPr>
              <a:t>capras</a:t>
            </a:r>
            <a:r>
              <a:rPr lang="fr-FR" dirty="0">
                <a:latin typeface="Marianne" panose="02000000000000000000" pitchFamily="2" charset="0"/>
              </a:rPr>
              <a:t> et oves </a:t>
            </a:r>
            <a:r>
              <a:rPr lang="fr-FR" dirty="0" err="1">
                <a:latin typeface="Marianne" panose="02000000000000000000" pitchFamily="2" charset="0"/>
              </a:rPr>
              <a:t>quot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quisque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haberet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dicere</a:t>
            </a:r>
            <a:r>
              <a:rPr lang="fr-FR" dirty="0">
                <a:latin typeface="Marianne" panose="02000000000000000000" pitchFamily="2" charset="0"/>
              </a:rPr>
              <a:t> posse, </a:t>
            </a:r>
            <a:r>
              <a:rPr lang="fr-FR" dirty="0" err="1">
                <a:latin typeface="Marianne" panose="02000000000000000000" pitchFamily="2" charset="0"/>
              </a:rPr>
              <a:t>amicos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quot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haberet</a:t>
            </a:r>
            <a:r>
              <a:rPr lang="fr-FR" dirty="0">
                <a:latin typeface="Marianne" panose="02000000000000000000" pitchFamily="2" charset="0"/>
              </a:rPr>
              <a:t>, non posse </a:t>
            </a:r>
            <a:r>
              <a:rPr lang="fr-FR" dirty="0" err="1">
                <a:latin typeface="Marianne" panose="02000000000000000000" pitchFamily="2" charset="0"/>
              </a:rPr>
              <a:t>dicere</a:t>
            </a:r>
            <a:r>
              <a:rPr lang="fr-FR" dirty="0">
                <a:latin typeface="Marianne" panose="02000000000000000000" pitchFamily="2" charset="0"/>
              </a:rPr>
              <a:t> et in </a:t>
            </a:r>
            <a:r>
              <a:rPr lang="fr-FR" dirty="0" err="1">
                <a:latin typeface="Marianne" panose="02000000000000000000" pitchFamily="2" charset="0"/>
              </a:rPr>
              <a:t>illis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quidem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parandis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adhibere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curam</a:t>
            </a:r>
            <a:r>
              <a:rPr lang="fr-FR" dirty="0">
                <a:latin typeface="Marianne" panose="02000000000000000000" pitchFamily="2" charset="0"/>
              </a:rPr>
              <a:t>, in </a:t>
            </a:r>
            <a:r>
              <a:rPr lang="fr-FR" dirty="0" err="1">
                <a:latin typeface="Marianne" panose="02000000000000000000" pitchFamily="2" charset="0"/>
              </a:rPr>
              <a:t>amicis</a:t>
            </a:r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9" name="Espace réservé pour une image  8" descr="Tableau de réunion collab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3492995"/>
            <a:ext cx="4483055" cy="2572196"/>
          </a:xfrm>
        </p:spPr>
      </p:pic>
      <p:pic>
        <p:nvPicPr>
          <p:cNvPr id="11" name="Espace réservé pour une image  10" descr="Personnes discutant au bureau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766910"/>
            <a:ext cx="4233217" cy="2393211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EE30DA-EB37-E26E-8BDA-5027F44642FE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14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443914" y="3157018"/>
            <a:ext cx="3760517" cy="1981422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Non ergo </a:t>
            </a:r>
            <a:r>
              <a:rPr lang="fr-FR" dirty="0" err="1">
                <a:latin typeface="Marianne" panose="02000000000000000000" pitchFamily="2" charset="0"/>
              </a:rPr>
              <a:t>erunt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homines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deliciis</a:t>
            </a:r>
            <a:r>
              <a:rPr lang="fr-FR" dirty="0">
                <a:latin typeface="Marianne" panose="02000000000000000000" pitchFamily="2" charset="0"/>
              </a:rPr>
              <a:t> diffluentes </a:t>
            </a:r>
            <a:r>
              <a:rPr lang="fr-FR" dirty="0" err="1">
                <a:latin typeface="Marianne" panose="02000000000000000000" pitchFamily="2" charset="0"/>
              </a:rPr>
              <a:t>audiendi</a:t>
            </a:r>
            <a:r>
              <a:rPr lang="fr-FR" dirty="0">
                <a:latin typeface="Marianne" panose="02000000000000000000" pitchFamily="2" charset="0"/>
              </a:rPr>
              <a:t>, si </a:t>
            </a:r>
            <a:r>
              <a:rPr lang="fr-FR" dirty="0" err="1">
                <a:latin typeface="Marianne" panose="02000000000000000000" pitchFamily="2" charset="0"/>
              </a:rPr>
              <a:t>quando</a:t>
            </a:r>
            <a:r>
              <a:rPr lang="fr-FR" dirty="0">
                <a:latin typeface="Marianne" panose="02000000000000000000" pitchFamily="2" charset="0"/>
              </a:rPr>
              <a:t> de </a:t>
            </a:r>
            <a:r>
              <a:rPr lang="fr-FR" dirty="0" err="1">
                <a:latin typeface="Marianne" panose="02000000000000000000" pitchFamily="2" charset="0"/>
              </a:rPr>
              <a:t>amicitia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quam</a:t>
            </a:r>
            <a:r>
              <a:rPr lang="fr-FR" dirty="0">
                <a:latin typeface="Marianne" panose="02000000000000000000" pitchFamily="2" charset="0"/>
              </a:rPr>
              <a:t> nec </a:t>
            </a:r>
            <a:r>
              <a:rPr lang="fr-FR" dirty="0" err="1">
                <a:latin typeface="Marianne" panose="02000000000000000000" pitchFamily="2" charset="0"/>
              </a:rPr>
              <a:t>usu</a:t>
            </a:r>
            <a:r>
              <a:rPr lang="fr-FR" dirty="0">
                <a:latin typeface="Marianne" panose="02000000000000000000" pitchFamily="2" charset="0"/>
              </a:rPr>
              <a:t> nec </a:t>
            </a:r>
            <a:r>
              <a:rPr lang="fr-FR" dirty="0" err="1">
                <a:latin typeface="Marianne" panose="02000000000000000000" pitchFamily="2" charset="0"/>
              </a:rPr>
              <a:t>ratione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habent</a:t>
            </a:r>
            <a:r>
              <a:rPr lang="fr-FR" dirty="0">
                <a:latin typeface="Marianne" panose="02000000000000000000" pitchFamily="2" charset="0"/>
              </a:rPr>
              <a:t> </a:t>
            </a:r>
            <a:r>
              <a:rPr lang="fr-FR" dirty="0" err="1">
                <a:latin typeface="Marianne" panose="02000000000000000000" pitchFamily="2" charset="0"/>
              </a:rPr>
              <a:t>cognitam</a:t>
            </a:r>
            <a:r>
              <a:rPr lang="fr-FR" dirty="0">
                <a:latin typeface="Marianne" panose="02000000000000000000" pitchFamily="2" charset="0"/>
              </a:rPr>
              <a:t>, </a:t>
            </a:r>
            <a:r>
              <a:rPr lang="fr-FR" dirty="0" err="1">
                <a:latin typeface="Marianne" panose="02000000000000000000" pitchFamily="2" charset="0"/>
              </a:rPr>
              <a:t>disputabunt</a:t>
            </a: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026" y="1400591"/>
            <a:ext cx="8145660" cy="496290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Verbatim + 1 photo</a:t>
            </a:r>
          </a:p>
        </p:txBody>
      </p:sp>
      <p:pic>
        <p:nvPicPr>
          <p:cNvPr id="8" name="Espace réservé pour une image  7" descr="Des personnes faisant un brainstorming sur un tableau blanc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D5D123-EB25-A8D6-FFD4-207489356C5E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15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997" y="1364755"/>
            <a:ext cx="8145660" cy="496290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DIAPO Graphique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0" dirty="0">
                <a:latin typeface="Marianne" panose="02000000000000000000" pitchFamily="2" charset="0"/>
              </a:rPr>
              <a:t>Titre graphique</a:t>
            </a:r>
          </a:p>
        </p:txBody>
      </p:sp>
      <p:graphicFrame>
        <p:nvGraphicFramePr>
          <p:cNvPr id="10" name="Espace réservé du graphique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64223569"/>
              </p:ext>
            </p:extLst>
          </p:nvPr>
        </p:nvGraphicFramePr>
        <p:xfrm>
          <a:off x="383668" y="2996952"/>
          <a:ext cx="286385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ce réservé du graphique 12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682289395"/>
              </p:ext>
            </p:extLst>
          </p:nvPr>
        </p:nvGraphicFramePr>
        <p:xfrm>
          <a:off x="3544757" y="2996952"/>
          <a:ext cx="4938712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55C05DC-FE3A-1F2D-46F1-0FB887A6094E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16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156" y="1340768"/>
            <a:ext cx="8145660" cy="496290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Diapo tableau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0" dirty="0">
                <a:latin typeface="Marianne" panose="02000000000000000000" pitchFamily="2" charset="0"/>
              </a:rPr>
              <a:t>Titre tableau</a:t>
            </a:r>
          </a:p>
        </p:txBody>
      </p:sp>
      <p:graphicFrame>
        <p:nvGraphicFramePr>
          <p:cNvPr id="7" name="Tableau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09165787"/>
              </p:ext>
            </p:extLst>
          </p:nvPr>
        </p:nvGraphicFramePr>
        <p:xfrm>
          <a:off x="372356" y="2892283"/>
          <a:ext cx="81454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ianne" panose="02000000000000000000" pitchFamily="2" charset="0"/>
                        </a:rPr>
                        <a:t>Colonne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ianne" panose="02000000000000000000" pitchFamily="2" charset="0"/>
                        </a:rPr>
                        <a:t>Colonne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ianne" panose="02000000000000000000" pitchFamily="2" charset="0"/>
                        </a:rPr>
                        <a:t>Colonne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ianne" panose="02000000000000000000" pitchFamily="2" charset="0"/>
                        </a:rPr>
                        <a:t>Colonne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Marianne" panose="02000000000000000000" pitchFamily="2" charset="0"/>
                        </a:rPr>
                        <a:t>Ligne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Marianne" panose="02000000000000000000" pitchFamily="2" charset="0"/>
                        </a:rPr>
                        <a:t>Ligne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Marianne" panose="02000000000000000000" pitchFamily="2" charset="0"/>
                        </a:rPr>
                        <a:t>Ligne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B40A112-D2A8-F7B6-33A9-29253170B4D2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17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28092-4D85-E548-9E66-ACFC3B5CA964}"/>
              </a:ext>
            </a:extLst>
          </p:cNvPr>
          <p:cNvSpPr/>
          <p:nvPr/>
        </p:nvSpPr>
        <p:spPr>
          <a:xfrm rot="5400000">
            <a:off x="2029407" y="-2029409"/>
            <a:ext cx="5085186" cy="914400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40000"/>
                </a:schemeClr>
              </a:gs>
              <a:gs pos="0">
                <a:schemeClr val="bg1">
                  <a:lumMod val="83000"/>
                  <a:lumOff val="17000"/>
                  <a:alpha val="91295"/>
                </a:schemeClr>
              </a:gs>
              <a:gs pos="80000">
                <a:schemeClr val="accent1">
                  <a:lumMod val="97106"/>
                  <a:lumOff val="289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pour une image  5" descr="Homme présentant une réunion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231"/>
            <a:ext cx="9144001" cy="511741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39552" y="620688"/>
            <a:ext cx="3121421" cy="839019"/>
          </a:xfrm>
        </p:spPr>
        <p:txBody>
          <a:bodyPr>
            <a:normAutofit/>
          </a:bodyPr>
          <a:lstStyle/>
          <a:p>
            <a:r>
              <a:rPr lang="fr-FR" sz="2400" b="0" dirty="0">
                <a:latin typeface="Marianne" panose="02000000000000000000" pitchFamily="2" charset="0"/>
              </a:rPr>
              <a:t>Merci de votre attention</a:t>
            </a:r>
          </a:p>
        </p:txBody>
      </p:sp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E4C370E-35C0-A118-F8FA-8D610DA8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288" y="2276872"/>
            <a:ext cx="3121421" cy="3121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20F6C-6D4F-6AD9-2363-5A49542B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5036270" cy="1391901"/>
          </a:xfrm>
        </p:spPr>
        <p:txBody>
          <a:bodyPr/>
          <a:lstStyle/>
          <a:p>
            <a:r>
              <a:rPr lang="fr-FR" b="0" dirty="0">
                <a:effectLst/>
                <a:latin typeface="Marianne Light" panose="02000000000000000000" pitchFamily="2" charset="0"/>
              </a:rPr>
              <a:t>Challenge</a:t>
            </a:r>
            <a:r>
              <a:rPr lang="fr-FR" dirty="0">
                <a:effectLst/>
                <a:latin typeface="Marianne" panose="02000000000000000000" pitchFamily="2" charset="0"/>
              </a:rPr>
              <a:t> </a:t>
            </a:r>
            <a:br>
              <a:rPr lang="fr-FR" dirty="0">
                <a:effectLst/>
                <a:latin typeface="Marianne" panose="02000000000000000000" pitchFamily="2" charset="0"/>
              </a:rPr>
            </a:br>
            <a:r>
              <a:rPr lang="fr-FR" b="1" dirty="0">
                <a:effectLst/>
                <a:latin typeface="Marianne" panose="02000000000000000000" pitchFamily="2" charset="0"/>
              </a:rPr>
              <a:t>d’économies d’énergie </a:t>
            </a:r>
            <a:br>
              <a:rPr lang="fr-FR" dirty="0">
                <a:effectLst/>
                <a:latin typeface="Marianne" panose="02000000000000000000" pitchFamily="2" charset="0"/>
              </a:rPr>
            </a:br>
            <a:r>
              <a:rPr lang="fr-FR" b="0" dirty="0">
                <a:effectLst/>
                <a:latin typeface="Marianne" panose="02000000000000000000" pitchFamily="2" charset="0"/>
              </a:rPr>
              <a:t>des bâtiments de l’État</a:t>
            </a:r>
            <a:endParaRPr lang="fr-FR" b="0" dirty="0">
              <a:latin typeface="Marianne" panose="02000000000000000000" pitchFamily="2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46C15F-C829-76CF-4776-56CA090E1751}"/>
              </a:ext>
            </a:extLst>
          </p:cNvPr>
          <p:cNvSpPr txBox="1">
            <a:spLocks/>
          </p:cNvSpPr>
          <p:nvPr/>
        </p:nvSpPr>
        <p:spPr>
          <a:xfrm>
            <a:off x="611560" y="4180731"/>
            <a:ext cx="2923855" cy="3046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latin typeface="Marianne" panose="02000000000000000000" pitchFamily="2" charset="0"/>
              </a:rPr>
              <a:t>Sous-titre document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BBA411-AC01-7686-A63C-0854445C9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560" y="4863456"/>
            <a:ext cx="1394247" cy="306989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Date document</a:t>
            </a:r>
          </a:p>
        </p:txBody>
      </p:sp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78D21B2-0FB9-6FB8-044A-740683EB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79" y="448920"/>
            <a:ext cx="3121421" cy="31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Titre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endParaRPr lang="fr-FR" dirty="0"/>
          </a:p>
        </p:txBody>
      </p:sp>
      <p:pic>
        <p:nvPicPr>
          <p:cNvPr id="8" name="Espace réservé pour une image  7" descr="Personnes dans un bâtiment avec dôme en verre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978" y="980728"/>
            <a:ext cx="3752022" cy="5448828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340531" y="1484784"/>
            <a:ext cx="4765696" cy="520472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0652C1-5CE4-2368-0C32-2901360BCC6D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3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976841" y="2492896"/>
            <a:ext cx="3067258" cy="2878526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Niveau 1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Niveau 2</a:t>
            </a:r>
          </a:p>
          <a:p>
            <a:pPr lvl="2"/>
            <a:r>
              <a:rPr lang="fr-FR" dirty="0">
                <a:latin typeface="Marianne" panose="02000000000000000000" pitchFamily="2" charset="0"/>
              </a:rPr>
              <a:t>Niveau 3</a:t>
            </a:r>
          </a:p>
          <a:p>
            <a:pPr lvl="3"/>
            <a:r>
              <a:rPr lang="fr-FR" dirty="0">
                <a:latin typeface="Marianne" panose="02000000000000000000" pitchFamily="2" charset="0"/>
              </a:rPr>
              <a:t>Niveau 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02761" y="2433486"/>
            <a:ext cx="3067258" cy="3247642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Niveau 1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Niveau 2</a:t>
            </a:r>
          </a:p>
          <a:p>
            <a:pPr lvl="2"/>
            <a:r>
              <a:rPr lang="fr-FR" dirty="0">
                <a:latin typeface="Marianne" panose="02000000000000000000" pitchFamily="2" charset="0"/>
              </a:rPr>
              <a:t>Niveau 3</a:t>
            </a:r>
          </a:p>
          <a:p>
            <a:pPr lvl="3"/>
            <a:r>
              <a:rPr lang="fr-FR" dirty="0">
                <a:latin typeface="Marianne" panose="02000000000000000000" pitchFamily="2" charset="0"/>
              </a:rPr>
              <a:t>Niveau 4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569" y="1289790"/>
            <a:ext cx="6300192" cy="560905"/>
          </a:xfrm>
        </p:spPr>
        <p:txBody>
          <a:bodyPr/>
          <a:lstStyle/>
          <a:p>
            <a:r>
              <a:rPr lang="fr-FR" b="1" dirty="0">
                <a:latin typeface="Marianne" panose="02000000000000000000" pitchFamily="2" charset="0"/>
              </a:rPr>
              <a:t> Sommaire </a:t>
            </a:r>
            <a:r>
              <a:rPr lang="fr-FR" dirty="0">
                <a:latin typeface="Marianne" panose="02000000000000000000" pitchFamily="2" charset="0"/>
              </a:rPr>
              <a:t>fond blanc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F0C595-1241-4160-F19F-F43FD9F504D9}"/>
              </a:ext>
            </a:extLst>
          </p:cNvPr>
          <p:cNvCxnSpPr>
            <a:cxnSpLocks/>
          </p:cNvCxnSpPr>
          <p:nvPr/>
        </p:nvCxnSpPr>
        <p:spPr>
          <a:xfrm>
            <a:off x="4427984" y="2492896"/>
            <a:ext cx="0" cy="32476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16F66B4-AA9C-A86F-3009-D2280F6D621F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4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2623" y="2662168"/>
            <a:ext cx="3829208" cy="560905"/>
          </a:xfrm>
        </p:spPr>
        <p:txBody>
          <a:bodyPr/>
          <a:lstStyle/>
          <a:p>
            <a:r>
              <a:rPr lang="fr-FR" b="1" dirty="0">
                <a:effectLst/>
                <a:latin typeface="Marianne Light" panose="02000000000000000000" pitchFamily="2" charset="0"/>
              </a:rPr>
              <a:t>TITRE SANS PHOTO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8CB52A-E94E-7C17-E6C5-EB2B1D89CC34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5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AA2938-3BF1-4BE8-1472-D8C840DBD30E}"/>
              </a:ext>
            </a:extLst>
          </p:cNvPr>
          <p:cNvSpPr/>
          <p:nvPr/>
        </p:nvSpPr>
        <p:spPr>
          <a:xfrm rot="5400000">
            <a:off x="2338647" y="-1141895"/>
            <a:ext cx="4475873" cy="9153167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29712"/>
                </a:schemeClr>
              </a:gs>
              <a:gs pos="0">
                <a:schemeClr val="bg1">
                  <a:lumMod val="83000"/>
                  <a:lumOff val="17000"/>
                  <a:alpha val="58000"/>
                </a:schemeClr>
              </a:gs>
              <a:gs pos="80000">
                <a:schemeClr val="accent1">
                  <a:lumMod val="97106"/>
                  <a:lumOff val="289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pour une image  5" descr="Couple dans un bureau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752"/>
            <a:ext cx="9144000" cy="4464496"/>
          </a:xfr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3875828" cy="478831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TITRE AVEC PHOTO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7ECE5C-2079-C0BC-ECB9-E5541E3AC890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6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2276" y="2910915"/>
            <a:ext cx="3875828" cy="812255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Titre chapitre fond blanc sans photo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ACB256-DCDC-5E07-DEB6-735D2A9117DC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7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2276" y="2910915"/>
            <a:ext cx="6061932" cy="812255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Titre chapitre sans photo fond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35933C-D01A-84A6-7A6E-456B19C5E939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8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Diapo texte simple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Texte niveau 1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Texte niveau 2</a:t>
            </a:r>
          </a:p>
          <a:p>
            <a:pPr lvl="2"/>
            <a:r>
              <a:rPr lang="fr-FR" dirty="0">
                <a:latin typeface="Marianne" panose="02000000000000000000" pitchFamily="2" charset="0"/>
              </a:rPr>
              <a:t>Texte niveau 3</a:t>
            </a:r>
          </a:p>
          <a:p>
            <a:pPr lvl="3"/>
            <a:r>
              <a:rPr lang="fr-FR" dirty="0">
                <a:latin typeface="Marianne" panose="02000000000000000000" pitchFamily="2" charset="0"/>
              </a:rPr>
              <a:t>Texte niveau 4</a:t>
            </a:r>
          </a:p>
          <a:p>
            <a:pPr lvl="4"/>
            <a:r>
              <a:rPr lang="fr-FR" dirty="0">
                <a:latin typeface="Marianne" panose="02000000000000000000" pitchFamily="2" charset="0"/>
              </a:rPr>
              <a:t>Texte niveau 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3DF49C-39D3-789C-4748-E53571A23248}"/>
              </a:ext>
            </a:extLst>
          </p:cNvPr>
          <p:cNvSpPr txBox="1"/>
          <p:nvPr/>
        </p:nvSpPr>
        <p:spPr>
          <a:xfrm>
            <a:off x="8783960" y="6581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51D2B8-2D7D-1D49-9D65-0BEBA89264EB}" type="slidenum">
              <a:rPr lang="fr-FR" sz="1200" smtClean="0">
                <a:solidFill>
                  <a:schemeClr val="bg1"/>
                </a:solidFill>
                <a:latin typeface="Marianne" panose="02000000000000000000" pitchFamily="2" charset="0"/>
              </a:rPr>
              <a:t>9</a:t>
            </a:fld>
            <a:endParaRPr lang="fr-FR" sz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hallenge Cube Etat">
      <a:dk1>
        <a:srgbClr val="282474"/>
      </a:dk1>
      <a:lt1>
        <a:srgbClr val="FFFFFF"/>
      </a:lt1>
      <a:dk2>
        <a:srgbClr val="282474"/>
      </a:dk2>
      <a:lt2>
        <a:srgbClr val="E7E6E6"/>
      </a:lt2>
      <a:accent1>
        <a:srgbClr val="2C6871"/>
      </a:accent1>
      <a:accent2>
        <a:srgbClr val="86B0DD"/>
      </a:accent2>
      <a:accent3>
        <a:srgbClr val="EF7757"/>
      </a:accent3>
      <a:accent4>
        <a:srgbClr val="DAB2D0"/>
      </a:accent4>
      <a:accent5>
        <a:srgbClr val="D3B79E"/>
      </a:accent5>
      <a:accent6>
        <a:srgbClr val="A1CECC"/>
      </a:accent6>
      <a:hlink>
        <a:srgbClr val="F1C392"/>
      </a:hlink>
      <a:folHlink>
        <a:srgbClr val="2C6871"/>
      </a:folHlink>
    </a:clrScheme>
    <a:fontScheme name="Thème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Pages>0</Pages>
  <Words>415</Words>
  <Characters>0</Characters>
  <Application>Microsoft Macintosh PowerPoint</Application>
  <DocSecurity>0</DocSecurity>
  <PresentationFormat>Affichage à l'écran (4:3)</PresentationFormat>
  <Lines>0</Lines>
  <Paragraphs>99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Marianne</vt:lpstr>
      <vt:lpstr>Marianne ExtraBold</vt:lpstr>
      <vt:lpstr>Marianne Light</vt:lpstr>
      <vt:lpstr>Thème Office</vt:lpstr>
      <vt:lpstr>Challenge  d’économies d’énergie  des bâtiments de l’État</vt:lpstr>
      <vt:lpstr>Challenge  d’économies d’énergie  des bâtiments de l’État</vt:lpstr>
      <vt:lpstr>Présentation PowerPoint</vt:lpstr>
      <vt:lpstr> Sommaire fond blanc</vt:lpstr>
      <vt:lpstr>TITRE SANS PHOTO</vt:lpstr>
      <vt:lpstr>TITRE AVEC PHOTO</vt:lpstr>
      <vt:lpstr>Titre chapitre fond blanc sans photo</vt:lpstr>
      <vt:lpstr>Titre chapitre sans photo fond</vt:lpstr>
      <vt:lpstr>Diapo texte simple</vt:lpstr>
      <vt:lpstr>Diapo texte simple + puce</vt:lpstr>
      <vt:lpstr>Texte sur 2 colonnes</vt:lpstr>
      <vt:lpstr>Présentation PowerPoint</vt:lpstr>
      <vt:lpstr>Texte + 1 photo</vt:lpstr>
      <vt:lpstr>Texte + 2 photos</vt:lpstr>
      <vt:lpstr>Verbatim + 1 photo</vt:lpstr>
      <vt:lpstr>DIAPO Graphique</vt:lpstr>
      <vt:lpstr>Diapo tableau</vt:lpstr>
      <vt:lpstr>Présentation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Jean-Christophe MOREAU</dc:creator>
  <cp:keywords/>
  <dc:description/>
  <cp:lastModifiedBy>Marjorie VIGNAU</cp:lastModifiedBy>
  <cp:revision>20</cp:revision>
  <dcterms:created xsi:type="dcterms:W3CDTF">2022-04-22T06:53:22Z</dcterms:created>
  <dcterms:modified xsi:type="dcterms:W3CDTF">2023-07-27T10:09:47Z</dcterms:modified>
  <cp:category/>
  <dc:identifier/>
  <cp:contentStatus/>
  <dc:language/>
  <cp:version/>
</cp:coreProperties>
</file>