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71_C1F8A335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1" r:id="rId2"/>
  </p:sldMasterIdLst>
  <p:notesMasterIdLst>
    <p:notesMasterId r:id="rId17"/>
  </p:notesMasterIdLst>
  <p:sldIdLst>
    <p:sldId id="256" r:id="rId3"/>
    <p:sldId id="375" r:id="rId4"/>
    <p:sldId id="363" r:id="rId5"/>
    <p:sldId id="378" r:id="rId6"/>
    <p:sldId id="369" r:id="rId7"/>
    <p:sldId id="377" r:id="rId8"/>
    <p:sldId id="372" r:id="rId9"/>
    <p:sldId id="389" r:id="rId10"/>
    <p:sldId id="388" r:id="rId11"/>
    <p:sldId id="387" r:id="rId12"/>
    <p:sldId id="386" r:id="rId13"/>
    <p:sldId id="385" r:id="rId14"/>
    <p:sldId id="384" r:id="rId15"/>
    <p:sldId id="383" r:id="rId16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72 Condensed" panose="020B0506030000000003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5FF409-D092-4664-FA21-A2F47FAE6A10}" name="Isabelle Clery" initials="IC" userId="S::iclery@ignf.onmicrosoft.com::0d21ce68-17f0-45ab-905a-ed74c7d25331" providerId="AD"/>
  <p188:author id="{C1229C0E-6F86-6DE0-9535-A01E9B1FB968}" name="Jonathan Renault" initials="JR" userId="S::jrenault@ignf.onmicrosoft.com::9da1a404-1506-42e7-8a44-155aff703ed7" providerId="AD"/>
  <p188:author id="{88584F64-378D-7808-7B64-957B685F050C}" name="Jonathan Renault" initials="" userId="S::JRenault@ignf.onmicrosoft.com::9da1a404-1506-42e7-8a44-155aff703ed7" providerId="AD"/>
  <p188:author id="{E3EAC16D-E71F-5BB6-9C4B-4215799187D3}" name="Laurent Delgado" initials="LD" userId="S::ldelgado@ignf.onmicrosoft.com::9b87e6bf-2490-45a5-b393-658434434150" providerId="AD"/>
  <p188:author id="{23857D9D-85EC-9A72-1591-9CDB9046AFA1}" name="Adeline Coupe" initials="AC" userId="S::acoupe@ignf.onmicrosoft.com::f82eaf64-0ae9-44b1-ab0c-ef1a6444ae32" providerId="AD"/>
  <p188:author id="{E5A7CEA3-E4F6-4EF5-2384-82583E7639E5}" name="Laurent Delgado" initials="" userId="S::LDelgado@IGNF.onmicrosoft.com::9b87e6bf-2490-45a5-b393-658434434150" providerId="AD"/>
  <p188:author id="{6E6F0CE3-7FB9-80AB-E4AB-AF3F8F24D430}" name="Xavier THAUVIN" initials="" userId="S::XTHAUVIN@IGNF.onmicrosoft.com::79d9e788-0838-465c-b5fe-aca56e282b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E45B5-2CC7-4A23-8FDA-0E6270929625}" v="1" dt="2023-12-07T15:03:10.422"/>
    <p1510:client id="{07F1D8BE-73BD-4CE2-8106-B0D68AC30F61}" v="1" dt="2023-11-20T08:54:48.377"/>
    <p1510:client id="{0922DBC7-396B-423E-9262-1779D1D040B3}" v="9" dt="2023-12-08T14:02:25.560"/>
    <p1510:client id="{0B39FA26-84E8-4D4D-9379-7C936AE5C4A7}" v="3" dt="2023-11-17T13:56:29.114"/>
    <p1510:client id="{0BB04C45-F8A0-4DAB-A01D-A11F4C432A97}" v="185" dt="2023-11-17T15:30:30.281"/>
    <p1510:client id="{110A37A8-8222-41E6-A53A-EF2ABFC86BFC}" v="9" dt="2023-12-08T13:49:48.540"/>
    <p1510:client id="{157EEDA0-BD11-4FD9-BC07-80659EE0136D}" v="2" dt="2023-12-07T15:38:48.719"/>
    <p1510:client id="{19EE5099-D762-4CCE-AE5A-C7291C28473E}" v="4" dt="2023-11-15T11:11:45.474"/>
    <p1510:client id="{1B15F848-A796-CBD5-A246-F19661FE443E}" v="36" dt="2023-11-17T16:25:15.516"/>
    <p1510:client id="{210C468E-7336-4459-B5EA-6CFE619D6092}" v="868" dt="2023-11-20T12:31:17.783"/>
    <p1510:client id="{28EDEBBA-1CD1-429E-85A1-3756B737F932}" v="5" dt="2023-12-07T15:02:41.784"/>
    <p1510:client id="{2960F425-6871-4773-A401-5C0B5AD9E93F}" v="4" dt="2023-11-15T13:14:02.283"/>
    <p1510:client id="{33587641-087C-4FF4-9E43-068565ADCA64}" v="19" dt="2023-11-07T14:31:30.122"/>
    <p1510:client id="{338CC317-9810-451D-8084-92076FD3CD70}" v="129" dt="2023-12-04T15:09:22.409"/>
    <p1510:client id="{4777080E-9147-1C19-FDC2-9081D159846C}" v="710" dt="2023-12-09T06:50:55.674"/>
    <p1510:client id="{4873CDF6-D2A3-E3B0-DD80-50A318B3F83E}" v="45" dt="2023-11-16T10:59:49"/>
    <p1510:client id="{4CEAB682-CF40-F98F-2FC7-E2BFA28E9E50}" v="848" dt="2023-11-20T10:59:33.237"/>
    <p1510:client id="{4EA604B7-E7CE-406E-8C23-67861D9200E1}" v="146" dt="2023-11-07T14:47:14.576"/>
    <p1510:client id="{4FFE3389-38CE-596F-5A5C-93A294ED7B9F}" v="13" dt="2023-12-07T16:39:46.158"/>
    <p1510:client id="{50EBDCF8-C242-4A5C-8AB9-A2FAE0741F9B}" v="12" dt="2023-11-20T09:32:39.566"/>
    <p1510:client id="{52B17718-7CFE-4CAE-8A03-A748276178A0}" v="1535" dt="2023-11-17T15:21:12.721"/>
    <p1510:client id="{5A1D2A5A-98A3-4D79-A633-C56333BA078B}" v="4" dt="2023-11-20T10:12:13.199"/>
    <p1510:client id="{5D99FA61-30D4-817A-F1A7-D127F57A56B2}" v="583" dt="2023-11-14T11:55:54.748"/>
    <p1510:client id="{61E4EBA5-A9C2-302F-6DE4-A4BC35A0FBC5}" v="48" dt="2023-11-20T10:11:11.558"/>
    <p1510:client id="{623D2B38-43BA-098B-B3BB-E3A88605FEB1}" v="12" dt="2023-11-15T14:53:39.423"/>
    <p1510:client id="{633BEE83-2F0C-42AA-9481-0E25E95A6C1D}" v="344" dt="2023-11-23T14:39:18.505"/>
    <p1510:client id="{6396327B-7657-4001-882E-0910D9F1E7C3}" v="472" dt="2023-12-10T23:04:45.607"/>
    <p1510:client id="{6C80A6E3-6274-4D7B-AECB-E7D4F55B02F5}" v="3" dt="2023-12-09T11:15:58.149"/>
    <p1510:client id="{6EDE9B24-FA5E-48D1-8FEC-59F564CE3A41}" v="40" dt="2023-11-17T14:13:49.299"/>
    <p1510:client id="{75232E16-F511-787E-781A-CC282F80DD78}" v="1" dt="2023-11-20T14:09:05.629"/>
    <p1510:client id="{758B644C-385E-46A7-BF4D-1A28B2A2C2CE}" v="57" dt="2023-11-07T14:56:00.409"/>
    <p1510:client id="{7E9F2A1C-9862-4956-9A85-FB172C6FDACF}" v="5" dt="2023-11-09T09:38:47.490"/>
    <p1510:client id="{7EFF3BAC-73EE-4F18-ADB9-9714DEA5D880}" v="2" dt="2023-12-08T09:24:03.220"/>
    <p1510:client id="{8F7BED8F-BAC9-4964-9934-5F60FA24E844}" v="6" dt="2023-12-08T15:27:08.456"/>
    <p1510:client id="{94EFA2B9-CFDE-4775-81C3-CFDBAB67A7D3}" v="513" dt="2023-11-17T14:43:38.738"/>
    <p1510:client id="{9A187CC7-35B0-C301-9437-5F8A576E532D}" v="1" dt="2023-11-15T11:57:06.672"/>
    <p1510:client id="{A468C6AF-16C1-4286-AD89-1D3096A340AE}" v="181" dt="2023-11-17T12:47:07.309"/>
    <p1510:client id="{AD5148FA-59AC-485E-A654-56F089654BAA}" v="13" dt="2023-11-17T13:55:06.141"/>
    <p1510:client id="{B08EC891-8F64-433D-A512-F63FE7043F91}" v="5" dt="2023-12-08T10:00:21.608"/>
    <p1510:client id="{B3137295-71D5-47CB-B5F8-63AC798B2F6E}" v="36" dt="2023-11-17T14:29:21.481"/>
    <p1510:client id="{B9A9E8C1-033C-49CE-BC8B-7534201F8FAD}" v="53" dt="2023-11-17T13:51:15.135"/>
    <p1510:client id="{BB0C0284-5AC5-7353-2F8E-DC839A844E4B}" v="7" dt="2023-11-16T10:48:30.766"/>
    <p1510:client id="{C00BE55E-FE91-43B3-BB6A-FCE1E841045E}" v="4" dt="2023-12-08T09:43:14.465"/>
    <p1510:client id="{C2F6BCCD-6DA3-D901-A588-2387531374B9}" v="32" dt="2023-11-17T16:22:08.032"/>
    <p1510:client id="{C41A0317-0749-70CF-E08F-ADDE43407AC6}" v="4" dt="2023-11-21T07:26:51.730"/>
    <p1510:client id="{C4BFE58F-CD7B-43C1-8B34-F75F1C3EA037}" v="20" dt="2023-12-11T08:05:59.691"/>
    <p1510:client id="{C51070E1-FEE8-4A22-BBE1-8EE3AB116283}" v="4" dt="2023-11-15T11:37:42.627"/>
    <p1510:client id="{CE5741AA-578B-4200-CBAF-03BBB33ABE6A}" v="12" dt="2023-12-11T08:08:05.218"/>
    <p1510:client id="{D8238034-5221-42F8-82F5-EE5D4F52EA34}" v="49" dt="2023-11-23T14:43:44.146"/>
    <p1510:client id="{D8C454CB-B907-04A7-5CFF-7499FDF6EFD9}" v="1303" dt="2023-11-20T07:49:06.533"/>
    <p1510:client id="{D9B260C7-3220-2665-13ED-CF4592F9C048}" v="67" dt="2023-11-17T18:38:57.799"/>
    <p1510:client id="{DBF9390A-4B14-30EA-D539-3E4C56721C62}" v="4" dt="2023-11-16T13:41:02.577"/>
    <p1510:client id="{E27C561D-CF2A-4388-ADE4-AB70A20844C1}" v="876" dt="2023-11-16T15:46:28.096"/>
    <p1510:client id="{E352CB14-C69C-F819-5F9A-718ECC02063A}" v="233" dt="2023-11-21T07:39:17.852"/>
    <p1510:client id="{E8C80912-C8AA-4C24-8095-DC2C574708FF}" v="14" dt="2023-11-07T14:12:51.235"/>
    <p1510:client id="{E9130AE8-EE2F-4C3A-ABED-1AE7643BB1F1}" v="12" dt="2023-12-08T09:39:21.802"/>
    <p1510:client id="{F39055D7-612B-4E97-8E61-114AC5F225AC}" v="56" dt="2023-11-17T14:20:27.030"/>
    <p1510:client id="{F3A55501-0435-4120-94F9-56B6041B125D}" v="1" dt="2023-11-20T09:36:49.552"/>
    <p1510:client id="{F6149A64-253F-239D-6A06-22538E0B15A8}" v="361" dt="2023-11-20T12:03:55.807"/>
    <p1510:client id="{F7AB7348-7C47-45E6-AFE0-35D1B89C181D}" v="50" dt="2023-11-07T14:52:28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2004" y="-8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36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SEDANT" userId="S::osedant@ignf.onmicrosoft.com::beaa158c-17b1-46e2-ada0-22c25229f02b" providerId="AD" clId="Web-{0B39FA26-84E8-4D4D-9379-7C936AE5C4A7}"/>
    <pc:docChg chg="modSld">
      <pc:chgData name="Olivia SEDANT" userId="S::osedant@ignf.onmicrosoft.com::beaa158c-17b1-46e2-ada0-22c25229f02b" providerId="AD" clId="Web-{0B39FA26-84E8-4D4D-9379-7C936AE5C4A7}" dt="2023-11-17T13:56:28.629" v="1"/>
      <pc:docMkLst>
        <pc:docMk/>
      </pc:docMkLst>
      <pc:sldChg chg="addSp delSp modSp">
        <pc:chgData name="Olivia SEDANT" userId="S::osedant@ignf.onmicrosoft.com::beaa158c-17b1-46e2-ada0-22c25229f02b" providerId="AD" clId="Web-{0B39FA26-84E8-4D4D-9379-7C936AE5C4A7}" dt="2023-11-17T13:56:28.629" v="1"/>
        <pc:sldMkLst>
          <pc:docMk/>
          <pc:sldMk cId="1560945090" sldId="331"/>
        </pc:sldMkLst>
        <pc:picChg chg="add mod">
          <ac:chgData name="Olivia SEDANT" userId="S::osedant@ignf.onmicrosoft.com::beaa158c-17b1-46e2-ada0-22c25229f02b" providerId="AD" clId="Web-{0B39FA26-84E8-4D4D-9379-7C936AE5C4A7}" dt="2023-11-17T13:56:28.629" v="1"/>
          <ac:picMkLst>
            <pc:docMk/>
            <pc:sldMk cId="1560945090" sldId="331"/>
            <ac:picMk id="2" creationId="{19D170B1-FE3C-116C-0DD2-619D9809216C}"/>
          </ac:picMkLst>
        </pc:picChg>
        <pc:picChg chg="del">
          <ac:chgData name="Olivia SEDANT" userId="S::osedant@ignf.onmicrosoft.com::beaa158c-17b1-46e2-ada0-22c25229f02b" providerId="AD" clId="Web-{0B39FA26-84E8-4D4D-9379-7C936AE5C4A7}" dt="2023-11-17T13:56:27.692" v="0"/>
          <ac:picMkLst>
            <pc:docMk/>
            <pc:sldMk cId="1560945090" sldId="331"/>
            <ac:picMk id="294" creationId="{00000000-0000-0000-0000-000000000000}"/>
          </ac:picMkLst>
        </pc:picChg>
      </pc:sldChg>
    </pc:docChg>
  </pc:docChgLst>
  <pc:docChgLst>
    <pc:chgData name="Olivia SEDANT" userId="S::osedant@ignf.onmicrosoft.com::beaa158c-17b1-46e2-ada0-22c25229f02b" providerId="AD" clId="Web-{AD5148FA-59AC-485E-A654-56F089654BAA}"/>
    <pc:docChg chg="modSld">
      <pc:chgData name="Olivia SEDANT" userId="S::osedant@ignf.onmicrosoft.com::beaa158c-17b1-46e2-ada0-22c25229f02b" providerId="AD" clId="Web-{AD5148FA-59AC-485E-A654-56F089654BAA}" dt="2023-11-17T13:55:06.141" v="11" actId="14100"/>
      <pc:docMkLst>
        <pc:docMk/>
      </pc:docMkLst>
      <pc:sldChg chg="addSp delSp modSp">
        <pc:chgData name="Olivia SEDANT" userId="S::osedant@ignf.onmicrosoft.com::beaa158c-17b1-46e2-ada0-22c25229f02b" providerId="AD" clId="Web-{AD5148FA-59AC-485E-A654-56F089654BAA}" dt="2023-11-17T13:55:06.141" v="11" actId="14100"/>
        <pc:sldMkLst>
          <pc:docMk/>
          <pc:sldMk cId="0" sldId="260"/>
        </pc:sldMkLst>
        <pc:spChg chg="mod">
          <ac:chgData name="Olivia SEDANT" userId="S::osedant@ignf.onmicrosoft.com::beaa158c-17b1-46e2-ada0-22c25229f02b" providerId="AD" clId="Web-{AD5148FA-59AC-485E-A654-56F089654BAA}" dt="2023-11-17T13:54:48.626" v="8" actId="1076"/>
          <ac:spMkLst>
            <pc:docMk/>
            <pc:sldMk cId="0" sldId="260"/>
            <ac:spMk id="297" creationId="{00000000-0000-0000-0000-000000000000}"/>
          </ac:spMkLst>
        </pc:spChg>
        <pc:picChg chg="add mod ord">
          <ac:chgData name="Olivia SEDANT" userId="S::osedant@ignf.onmicrosoft.com::beaa158c-17b1-46e2-ada0-22c25229f02b" providerId="AD" clId="Web-{AD5148FA-59AC-485E-A654-56F089654BAA}" dt="2023-11-17T13:55:06.141" v="11" actId="14100"/>
          <ac:picMkLst>
            <pc:docMk/>
            <pc:sldMk cId="0" sldId="260"/>
            <ac:picMk id="2" creationId="{F69AECBC-9569-44F6-8C04-35918DB18159}"/>
          </ac:picMkLst>
        </pc:picChg>
        <pc:picChg chg="del">
          <ac:chgData name="Olivia SEDANT" userId="S::osedant@ignf.onmicrosoft.com::beaa158c-17b1-46e2-ada0-22c25229f02b" providerId="AD" clId="Web-{AD5148FA-59AC-485E-A654-56F089654BAA}" dt="2023-11-17T13:54:16.517" v="0"/>
          <ac:picMkLst>
            <pc:docMk/>
            <pc:sldMk cId="0" sldId="260"/>
            <ac:picMk id="294" creationId="{00000000-0000-0000-0000-000000000000}"/>
          </ac:picMkLst>
        </pc:picChg>
      </pc:sldChg>
    </pc:docChg>
  </pc:docChgLst>
  <pc:docChgLst>
    <pc:chgData name="Adeline Coupe" userId="S::acoupe@ignf.onmicrosoft.com::f82eaf64-0ae9-44b1-ab0c-ef1a6444ae32" providerId="AD" clId="Web-{338CC317-9810-451D-8084-92076FD3CD70}"/>
    <pc:docChg chg="modSld">
      <pc:chgData name="Adeline Coupe" userId="S::acoupe@ignf.onmicrosoft.com::f82eaf64-0ae9-44b1-ab0c-ef1a6444ae32" providerId="AD" clId="Web-{338CC317-9810-451D-8084-92076FD3CD70}" dt="2023-12-04T15:09:22.409" v="119" actId="1076"/>
      <pc:docMkLst>
        <pc:docMk/>
      </pc:docMkLst>
      <pc:sldChg chg="modSp">
        <pc:chgData name="Adeline Coupe" userId="S::acoupe@ignf.onmicrosoft.com::f82eaf64-0ae9-44b1-ab0c-ef1a6444ae32" providerId="AD" clId="Web-{338CC317-9810-451D-8084-92076FD3CD70}" dt="2023-12-04T15:09:22.409" v="119" actId="1076"/>
        <pc:sldMkLst>
          <pc:docMk/>
          <pc:sldMk cId="2874381349" sldId="314"/>
        </pc:sldMkLst>
        <pc:spChg chg="mod">
          <ac:chgData name="Adeline Coupe" userId="S::acoupe@ignf.onmicrosoft.com::f82eaf64-0ae9-44b1-ab0c-ef1a6444ae32" providerId="AD" clId="Web-{338CC317-9810-451D-8084-92076FD3CD70}" dt="2023-12-04T15:08:56.189" v="118" actId="20577"/>
          <ac:spMkLst>
            <pc:docMk/>
            <pc:sldMk cId="2874381349" sldId="314"/>
            <ac:spMk id="3" creationId="{00000000-0000-0000-0000-000000000000}"/>
          </ac:spMkLst>
        </pc:spChg>
        <pc:spChg chg="mod">
          <ac:chgData name="Adeline Coupe" userId="S::acoupe@ignf.onmicrosoft.com::f82eaf64-0ae9-44b1-ab0c-ef1a6444ae32" providerId="AD" clId="Web-{338CC317-9810-451D-8084-92076FD3CD70}" dt="2023-12-04T15:09:22.409" v="119" actId="1076"/>
          <ac:spMkLst>
            <pc:docMk/>
            <pc:sldMk cId="2874381349" sldId="314"/>
            <ac:spMk id="8" creationId="{453FF051-C0C3-C51B-4094-B72079AD5538}"/>
          </ac:spMkLst>
        </pc:spChg>
      </pc:sldChg>
    </pc:docChg>
  </pc:docChgLst>
  <pc:docChgLst>
    <pc:chgData name="Jonathan Renault" userId="S::jrenault@ignf.onmicrosoft.com::9da1a404-1506-42e7-8a44-155aff703ed7" providerId="AD" clId="Web-{E352CB14-C69C-F819-5F9A-718ECC02063A}"/>
    <pc:docChg chg="modSld">
      <pc:chgData name="Jonathan Renault" userId="S::jrenault@ignf.onmicrosoft.com::9da1a404-1506-42e7-8a44-155aff703ed7" providerId="AD" clId="Web-{E352CB14-C69C-F819-5F9A-718ECC02063A}" dt="2023-11-21T07:39:09.148" v="228" actId="20577"/>
      <pc:docMkLst>
        <pc:docMk/>
      </pc:docMkLst>
      <pc:sldChg chg="modSp">
        <pc:chgData name="Jonathan Renault" userId="S::jrenault@ignf.onmicrosoft.com::9da1a404-1506-42e7-8a44-155aff703ed7" providerId="AD" clId="Web-{E352CB14-C69C-F819-5F9A-718ECC02063A}" dt="2023-11-21T07:33:31.438" v="113" actId="20577"/>
        <pc:sldMkLst>
          <pc:docMk/>
          <pc:sldMk cId="2874381349" sldId="314"/>
        </pc:sldMkLst>
        <pc:spChg chg="mod">
          <ac:chgData name="Jonathan Renault" userId="S::jrenault@ignf.onmicrosoft.com::9da1a404-1506-42e7-8a44-155aff703ed7" providerId="AD" clId="Web-{E352CB14-C69C-F819-5F9A-718ECC02063A}" dt="2023-11-21T07:33:31.438" v="113" actId="20577"/>
          <ac:spMkLst>
            <pc:docMk/>
            <pc:sldMk cId="2874381349" sldId="314"/>
            <ac:spMk id="3" creationId="{00000000-0000-0000-0000-000000000000}"/>
          </ac:spMkLst>
        </pc:spChg>
      </pc:sldChg>
      <pc:sldChg chg="addSp delSp modSp">
        <pc:chgData name="Jonathan Renault" userId="S::jrenault@ignf.onmicrosoft.com::9da1a404-1506-42e7-8a44-155aff703ed7" providerId="AD" clId="Web-{E352CB14-C69C-F819-5F9A-718ECC02063A}" dt="2023-11-21T07:31:04.834" v="104"/>
        <pc:sldMkLst>
          <pc:docMk/>
          <pc:sldMk cId="3924569753" sldId="317"/>
        </pc:sldMkLst>
        <pc:spChg chg="del mod">
          <ac:chgData name="Jonathan Renault" userId="S::jrenault@ignf.onmicrosoft.com::9da1a404-1506-42e7-8a44-155aff703ed7" providerId="AD" clId="Web-{E352CB14-C69C-F819-5F9A-718ECC02063A}" dt="2023-11-21T07:30:37.442" v="102"/>
          <ac:spMkLst>
            <pc:docMk/>
            <pc:sldMk cId="3924569753" sldId="317"/>
            <ac:spMk id="2" creationId="{00000000-0000-0000-0000-000000000000}"/>
          </ac:spMkLst>
        </pc:spChg>
        <pc:spChg chg="mod ord">
          <ac:chgData name="Jonathan Renault" userId="S::jrenault@ignf.onmicrosoft.com::9da1a404-1506-42e7-8a44-155aff703ed7" providerId="AD" clId="Web-{E352CB14-C69C-F819-5F9A-718ECC02063A}" dt="2023-11-21T07:30:42.489" v="103" actId="1076"/>
          <ac:spMkLst>
            <pc:docMk/>
            <pc:sldMk cId="3924569753" sldId="317"/>
            <ac:spMk id="6" creationId="{00000000-0000-0000-0000-000000000000}"/>
          </ac:spMkLst>
        </pc:spChg>
        <pc:spChg chg="add mod">
          <ac:chgData name="Jonathan Renault" userId="S::jrenault@ignf.onmicrosoft.com::9da1a404-1506-42e7-8a44-155aff703ed7" providerId="AD" clId="Web-{E352CB14-C69C-F819-5F9A-718ECC02063A}" dt="2023-11-21T07:30:15.159" v="100" actId="14100"/>
          <ac:spMkLst>
            <pc:docMk/>
            <pc:sldMk cId="3924569753" sldId="317"/>
            <ac:spMk id="10" creationId="{7D9093B1-2C54-AD35-A09E-21B7FEBDD8FF}"/>
          </ac:spMkLst>
        </pc:spChg>
        <pc:spChg chg="add del mod">
          <ac:chgData name="Jonathan Renault" userId="S::jrenault@ignf.onmicrosoft.com::9da1a404-1506-42e7-8a44-155aff703ed7" providerId="AD" clId="Web-{E352CB14-C69C-F819-5F9A-718ECC02063A}" dt="2023-11-21T07:31:04.834" v="104"/>
          <ac:spMkLst>
            <pc:docMk/>
            <pc:sldMk cId="3924569753" sldId="317"/>
            <ac:spMk id="12" creationId="{507BF069-EC04-6AAE-514F-D5190EF61DC4}"/>
          </ac:spMkLst>
        </pc:spChg>
      </pc:sldChg>
      <pc:sldChg chg="addSp delSp modSp">
        <pc:chgData name="Jonathan Renault" userId="S::jrenault@ignf.onmicrosoft.com::9da1a404-1506-42e7-8a44-155aff703ed7" providerId="AD" clId="Web-{E352CB14-C69C-F819-5F9A-718ECC02063A}" dt="2023-11-21T07:39:09.148" v="228" actId="20577"/>
        <pc:sldMkLst>
          <pc:docMk/>
          <pc:sldMk cId="3279390692" sldId="340"/>
        </pc:sldMkLst>
        <pc:spChg chg="mod">
          <ac:chgData name="Jonathan Renault" userId="S::jrenault@ignf.onmicrosoft.com::9da1a404-1506-42e7-8a44-155aff703ed7" providerId="AD" clId="Web-{E352CB14-C69C-F819-5F9A-718ECC02063A}" dt="2023-11-21T07:34:39.333" v="120" actId="1076"/>
          <ac:spMkLst>
            <pc:docMk/>
            <pc:sldMk cId="3279390692" sldId="340"/>
            <ac:spMk id="2" creationId="{9C49DA27-F66E-54FF-FBED-C03705A12671}"/>
          </ac:spMkLst>
        </pc:spChg>
        <pc:spChg chg="mod">
          <ac:chgData name="Jonathan Renault" userId="S::jrenault@ignf.onmicrosoft.com::9da1a404-1506-42e7-8a44-155aff703ed7" providerId="AD" clId="Web-{E352CB14-C69C-F819-5F9A-718ECC02063A}" dt="2023-11-21T07:39:09.148" v="228" actId="20577"/>
          <ac:spMkLst>
            <pc:docMk/>
            <pc:sldMk cId="3279390692" sldId="340"/>
            <ac:spMk id="3" creationId="{8E24CF10-6AB3-3FA5-9A35-8F6D7FD3EE98}"/>
          </ac:spMkLst>
        </pc:spChg>
        <pc:spChg chg="add del mod">
          <ac:chgData name="Jonathan Renault" userId="S::jrenault@ignf.onmicrosoft.com::9da1a404-1506-42e7-8a44-155aff703ed7" providerId="AD" clId="Web-{E352CB14-C69C-F819-5F9A-718ECC02063A}" dt="2023-11-21T07:34:37.677" v="117"/>
          <ac:spMkLst>
            <pc:docMk/>
            <pc:sldMk cId="3279390692" sldId="340"/>
            <ac:spMk id="6" creationId="{4D418267-C44F-A8E9-D978-356218A589DB}"/>
          </ac:spMkLst>
        </pc:spChg>
        <pc:spChg chg="add del">
          <ac:chgData name="Jonathan Renault" userId="S::jrenault@ignf.onmicrosoft.com::9da1a404-1506-42e7-8a44-155aff703ed7" providerId="AD" clId="Web-{E352CB14-C69C-F819-5F9A-718ECC02063A}" dt="2023-11-21T07:33:57.346" v="116"/>
          <ac:spMkLst>
            <pc:docMk/>
            <pc:sldMk cId="3279390692" sldId="340"/>
            <ac:spMk id="9" creationId="{3A07270B-C979-ED80-3731-AA83F4FEA1B5}"/>
          </ac:spMkLst>
        </pc:spChg>
        <pc:spChg chg="add mod">
          <ac:chgData name="Jonathan Renault" userId="S::jrenault@ignf.onmicrosoft.com::9da1a404-1506-42e7-8a44-155aff703ed7" providerId="AD" clId="Web-{E352CB14-C69C-F819-5F9A-718ECC02063A}" dt="2023-11-21T07:34:37.677" v="117"/>
          <ac:spMkLst>
            <pc:docMk/>
            <pc:sldMk cId="3279390692" sldId="340"/>
            <ac:spMk id="11" creationId="{EF2F5AEB-C605-8DF8-6A92-A41C4A46E472}"/>
          </ac:spMkLst>
        </pc:spChg>
        <pc:spChg chg="add">
          <ac:chgData name="Jonathan Renault" userId="S::jrenault@ignf.onmicrosoft.com::9da1a404-1506-42e7-8a44-155aff703ed7" providerId="AD" clId="Web-{E352CB14-C69C-F819-5F9A-718ECC02063A}" dt="2023-11-21T07:34:37.786" v="118"/>
          <ac:spMkLst>
            <pc:docMk/>
            <pc:sldMk cId="3279390692" sldId="340"/>
            <ac:spMk id="13" creationId="{FD65199A-EADF-9DB5-3D9A-1E3A9B8907E3}"/>
          </ac:spMkLst>
        </pc:spChg>
        <pc:picChg chg="mod">
          <ac:chgData name="Jonathan Renault" userId="S::jrenault@ignf.onmicrosoft.com::9da1a404-1506-42e7-8a44-155aff703ed7" providerId="AD" clId="Web-{E352CB14-C69C-F819-5F9A-718ECC02063A}" dt="2023-11-21T07:37:45.517" v="202" actId="1076"/>
          <ac:picMkLst>
            <pc:docMk/>
            <pc:sldMk cId="3279390692" sldId="340"/>
            <ac:picMk id="7" creationId="{6461C817-E4E2-1427-8A11-67A0E32D8420}"/>
          </ac:picMkLst>
        </pc:picChg>
      </pc:sldChg>
      <pc:sldChg chg="addSp delSp modSp">
        <pc:chgData name="Jonathan Renault" userId="S::jrenault@ignf.onmicrosoft.com::9da1a404-1506-42e7-8a44-155aff703ed7" providerId="AD" clId="Web-{E352CB14-C69C-F819-5F9A-718ECC02063A}" dt="2023-11-21T07:29:48.954" v="74" actId="1076"/>
        <pc:sldMkLst>
          <pc:docMk/>
          <pc:sldMk cId="448459347" sldId="355"/>
        </pc:sldMkLst>
        <pc:spChg chg="mod">
          <ac:chgData name="Jonathan Renault" userId="S::jrenault@ignf.onmicrosoft.com::9da1a404-1506-42e7-8a44-155aff703ed7" providerId="AD" clId="Web-{E352CB14-C69C-F819-5F9A-718ECC02063A}" dt="2023-11-21T07:29:48.954" v="74" actId="1076"/>
          <ac:spMkLst>
            <pc:docMk/>
            <pc:sldMk cId="448459347" sldId="355"/>
            <ac:spMk id="2" creationId="{9C37A605-DCBB-AA33-A8BB-9764C1ACB20A}"/>
          </ac:spMkLst>
        </pc:spChg>
        <pc:spChg chg="add del mod">
          <ac:chgData name="Jonathan Renault" userId="S::jrenault@ignf.onmicrosoft.com::9da1a404-1506-42e7-8a44-155aff703ed7" providerId="AD" clId="Web-{E352CB14-C69C-F819-5F9A-718ECC02063A}" dt="2023-11-21T07:29:17.968" v="70"/>
          <ac:spMkLst>
            <pc:docMk/>
            <pc:sldMk cId="448459347" sldId="355"/>
            <ac:spMk id="5" creationId="{4A4B9722-43F2-8FC9-A989-806F097CE34E}"/>
          </ac:spMkLst>
        </pc:spChg>
        <pc:spChg chg="mod">
          <ac:chgData name="Jonathan Renault" userId="S::jrenault@ignf.onmicrosoft.com::9da1a404-1506-42e7-8a44-155aff703ed7" providerId="AD" clId="Web-{E352CB14-C69C-F819-5F9A-718ECC02063A}" dt="2023-11-21T07:29:05.326" v="65" actId="1076"/>
          <ac:spMkLst>
            <pc:docMk/>
            <pc:sldMk cId="448459347" sldId="355"/>
            <ac:spMk id="7" creationId="{D4166390-8D0F-78D2-BDE7-8A53D8CBEC4F}"/>
          </ac:spMkLst>
        </pc:spChg>
        <pc:spChg chg="add mod">
          <ac:chgData name="Jonathan Renault" userId="S::jrenault@ignf.onmicrosoft.com::9da1a404-1506-42e7-8a44-155aff703ed7" providerId="AD" clId="Web-{E352CB14-C69C-F819-5F9A-718ECC02063A}" dt="2023-11-21T07:29:20.249" v="71"/>
          <ac:spMkLst>
            <pc:docMk/>
            <pc:sldMk cId="448459347" sldId="355"/>
            <ac:spMk id="10" creationId="{F767751E-92AC-E663-7F4A-41F2EB7C1AB5}"/>
          </ac:spMkLst>
        </pc:spChg>
        <pc:picChg chg="add mod">
          <ac:chgData name="Jonathan Renault" userId="S::jrenault@ignf.onmicrosoft.com::9da1a404-1506-42e7-8a44-155aff703ed7" providerId="AD" clId="Web-{E352CB14-C69C-F819-5F9A-718ECC02063A}" dt="2023-11-21T07:29:07.873" v="67" actId="1076"/>
          <ac:picMkLst>
            <pc:docMk/>
            <pc:sldMk cId="448459347" sldId="355"/>
            <ac:picMk id="3" creationId="{AD22A645-7DC4-B829-623E-51E8926FEE1C}"/>
          </ac:picMkLst>
        </pc:picChg>
        <pc:picChg chg="mod">
          <ac:chgData name="Jonathan Renault" userId="S::jrenault@ignf.onmicrosoft.com::9da1a404-1506-42e7-8a44-155aff703ed7" providerId="AD" clId="Web-{E352CB14-C69C-F819-5F9A-718ECC02063A}" dt="2023-11-21T07:29:27.546" v="72" actId="1076"/>
          <ac:picMkLst>
            <pc:docMk/>
            <pc:sldMk cId="448459347" sldId="355"/>
            <ac:picMk id="8" creationId="{1FD98AA1-4E47-A825-1C3F-7033A65293F2}"/>
          </ac:picMkLst>
        </pc:picChg>
      </pc:sldChg>
    </pc:docChg>
  </pc:docChgLst>
  <pc:docChgLst>
    <pc:chgData name="Marion Lacroix" userId="S::mlacroix@ignf.onmicrosoft.com::9df64882-6113-4c49-9d2b-3e68714ee988" providerId="AD" clId="Web-{5D99FA61-30D4-817A-F1A7-D127F57A56B2}"/>
    <pc:docChg chg="addSld modSld">
      <pc:chgData name="Marion Lacroix" userId="S::mlacroix@ignf.onmicrosoft.com::9df64882-6113-4c49-9d2b-3e68714ee988" providerId="AD" clId="Web-{5D99FA61-30D4-817A-F1A7-D127F57A56B2}" dt="2023-11-14T11:55:54.748" v="541" actId="20577"/>
      <pc:docMkLst>
        <pc:docMk/>
      </pc:docMkLst>
      <pc:sldChg chg="addSp delSp modSp add replId">
        <pc:chgData name="Marion Lacroix" userId="S::mlacroix@ignf.onmicrosoft.com::9df64882-6113-4c49-9d2b-3e68714ee988" providerId="AD" clId="Web-{5D99FA61-30D4-817A-F1A7-D127F57A56B2}" dt="2023-11-14T11:55:54.748" v="541" actId="20577"/>
        <pc:sldMkLst>
          <pc:docMk/>
          <pc:sldMk cId="398937277" sldId="319"/>
        </pc:sldMkLst>
        <pc:spChg chg="mod">
          <ac:chgData name="Marion Lacroix" userId="S::mlacroix@ignf.onmicrosoft.com::9df64882-6113-4c49-9d2b-3e68714ee988" providerId="AD" clId="Web-{5D99FA61-30D4-817A-F1A7-D127F57A56B2}" dt="2023-11-14T10:27:59.228" v="458" actId="1076"/>
          <ac:spMkLst>
            <pc:docMk/>
            <pc:sldMk cId="398937277" sldId="319"/>
            <ac:spMk id="2" creationId="{00000000-0000-0000-0000-000000000000}"/>
          </ac:spMkLst>
        </pc:spChg>
        <pc:spChg chg="mod">
          <ac:chgData name="Marion Lacroix" userId="S::mlacroix@ignf.onmicrosoft.com::9df64882-6113-4c49-9d2b-3e68714ee988" providerId="AD" clId="Web-{5D99FA61-30D4-817A-F1A7-D127F57A56B2}" dt="2023-11-14T11:55:54.748" v="541" actId="20577"/>
          <ac:spMkLst>
            <pc:docMk/>
            <pc:sldMk cId="398937277" sldId="319"/>
            <ac:spMk id="6" creationId="{00000000-0000-0000-0000-000000000000}"/>
          </ac:spMkLst>
        </pc:spChg>
        <pc:spChg chg="add del">
          <ac:chgData name="Marion Lacroix" userId="S::mlacroix@ignf.onmicrosoft.com::9df64882-6113-4c49-9d2b-3e68714ee988" providerId="AD" clId="Web-{5D99FA61-30D4-817A-F1A7-D127F57A56B2}" dt="2023-11-14T10:31:49.267" v="487"/>
          <ac:spMkLst>
            <pc:docMk/>
            <pc:sldMk cId="398937277" sldId="319"/>
            <ac:spMk id="10" creationId="{656A0681-D32D-639B-0D5D-444A71171984}"/>
          </ac:spMkLst>
        </pc:spChg>
        <pc:spChg chg="add mod">
          <ac:chgData name="Marion Lacroix" userId="S::mlacroix@ignf.onmicrosoft.com::9df64882-6113-4c49-9d2b-3e68714ee988" providerId="AD" clId="Web-{5D99FA61-30D4-817A-F1A7-D127F57A56B2}" dt="2023-11-14T10:34:41.834" v="538" actId="20577"/>
          <ac:spMkLst>
            <pc:docMk/>
            <pc:sldMk cId="398937277" sldId="319"/>
            <ac:spMk id="11" creationId="{888023FD-B0AE-4219-081E-14CDAEA94CF4}"/>
          </ac:spMkLst>
        </pc:spChg>
        <pc:picChg chg="add mod">
          <ac:chgData name="Marion Lacroix" userId="S::mlacroix@ignf.onmicrosoft.com::9df64882-6113-4c49-9d2b-3e68714ee988" providerId="AD" clId="Web-{5D99FA61-30D4-817A-F1A7-D127F57A56B2}" dt="2023-11-14T10:32:12.392" v="495" actId="1076"/>
          <ac:picMkLst>
            <pc:docMk/>
            <pc:sldMk cId="398937277" sldId="319"/>
            <ac:picMk id="4" creationId="{91BCDFCF-5F97-183F-21FE-81B675AA66DC}"/>
          </ac:picMkLst>
        </pc:picChg>
        <pc:picChg chg="del">
          <ac:chgData name="Marion Lacroix" userId="S::mlacroix@ignf.onmicrosoft.com::9df64882-6113-4c49-9d2b-3e68714ee988" providerId="AD" clId="Web-{5D99FA61-30D4-817A-F1A7-D127F57A56B2}" dt="2023-11-14T10:19:00.947" v="318"/>
          <ac:picMkLst>
            <pc:docMk/>
            <pc:sldMk cId="398937277" sldId="319"/>
            <ac:picMk id="8" creationId="{00000000-0000-0000-0000-000000000000}"/>
          </ac:picMkLst>
        </pc:picChg>
        <pc:picChg chg="add mod">
          <ac:chgData name="Marion Lacroix" userId="S::mlacroix@ignf.onmicrosoft.com::9df64882-6113-4c49-9d2b-3e68714ee988" providerId="AD" clId="Web-{5D99FA61-30D4-817A-F1A7-D127F57A56B2}" dt="2023-11-14T10:27:54.384" v="457" actId="1076"/>
          <ac:picMkLst>
            <pc:docMk/>
            <pc:sldMk cId="398937277" sldId="319"/>
            <ac:picMk id="9" creationId="{A264EDDD-3EB6-626B-DC2B-DC1F7E54DD9B}"/>
          </ac:picMkLst>
        </pc:picChg>
      </pc:sldChg>
    </pc:docChg>
  </pc:docChgLst>
  <pc:docChgLst>
    <pc:chgData name="Xavier THAUVIN" userId="S::xthauvin@ignf.onmicrosoft.com::79d9e788-0838-465c-b5fe-aca56e282b02" providerId="AD" clId="Web-{E9130AE8-EE2F-4C3A-ABED-1AE7643BB1F1}"/>
    <pc:docChg chg="modSld">
      <pc:chgData name="Xavier THAUVIN" userId="S::xthauvin@ignf.onmicrosoft.com::79d9e788-0838-465c-b5fe-aca56e282b02" providerId="AD" clId="Web-{E9130AE8-EE2F-4C3A-ABED-1AE7643BB1F1}" dt="2023-12-08T09:39:21.802" v="9" actId="1076"/>
      <pc:docMkLst>
        <pc:docMk/>
      </pc:docMkLst>
      <pc:sldChg chg="addSp delSp modSp">
        <pc:chgData name="Xavier THAUVIN" userId="S::xthauvin@ignf.onmicrosoft.com::79d9e788-0838-465c-b5fe-aca56e282b02" providerId="AD" clId="Web-{E9130AE8-EE2F-4C3A-ABED-1AE7643BB1F1}" dt="2023-12-08T09:39:21.802" v="9" actId="1076"/>
        <pc:sldMkLst>
          <pc:docMk/>
          <pc:sldMk cId="3125372677" sldId="371"/>
        </pc:sldMkLst>
        <pc:picChg chg="add del mod">
          <ac:chgData name="Xavier THAUVIN" userId="S::xthauvin@ignf.onmicrosoft.com::79d9e788-0838-465c-b5fe-aca56e282b02" providerId="AD" clId="Web-{E9130AE8-EE2F-4C3A-ABED-1AE7643BB1F1}" dt="2023-12-08T09:39:11.957" v="5"/>
          <ac:picMkLst>
            <pc:docMk/>
            <pc:sldMk cId="3125372677" sldId="371"/>
            <ac:picMk id="2" creationId="{96EBB32C-3851-56CF-5644-08BA0C45B3E2}"/>
          </ac:picMkLst>
        </pc:picChg>
        <pc:picChg chg="add mod">
          <ac:chgData name="Xavier THAUVIN" userId="S::xthauvin@ignf.onmicrosoft.com::79d9e788-0838-465c-b5fe-aca56e282b02" providerId="AD" clId="Web-{E9130AE8-EE2F-4C3A-ABED-1AE7643BB1F1}" dt="2023-12-08T09:39:21.802" v="9" actId="1076"/>
          <ac:picMkLst>
            <pc:docMk/>
            <pc:sldMk cId="3125372677" sldId="371"/>
            <ac:picMk id="3" creationId="{FFCE9543-1073-3E08-01A3-F73280A74C39}"/>
          </ac:picMkLst>
        </pc:picChg>
        <pc:picChg chg="del">
          <ac:chgData name="Xavier THAUVIN" userId="S::xthauvin@ignf.onmicrosoft.com::79d9e788-0838-465c-b5fe-aca56e282b02" providerId="AD" clId="Web-{E9130AE8-EE2F-4C3A-ABED-1AE7643BB1F1}" dt="2023-12-08T09:37:21.921" v="0"/>
          <ac:picMkLst>
            <pc:docMk/>
            <pc:sldMk cId="3125372677" sldId="371"/>
            <ac:picMk id="1026" creationId="{00000000-0000-0000-0000-000000000000}"/>
          </ac:picMkLst>
        </pc:picChg>
      </pc:sldChg>
    </pc:docChg>
  </pc:docChgLst>
  <pc:docChgLst>
    <pc:chgData name="Nicolas LECLERC" userId="S::nleclerc@ignf.onmicrosoft.com::7f3d3c01-6603-4724-82c6-9cdffaec547e" providerId="AD" clId="Web-{52B17718-7CFE-4CAE-8A03-A748276178A0}"/>
    <pc:docChg chg="modSld">
      <pc:chgData name="Nicolas LECLERC" userId="S::nleclerc@ignf.onmicrosoft.com::7f3d3c01-6603-4724-82c6-9cdffaec547e" providerId="AD" clId="Web-{52B17718-7CFE-4CAE-8A03-A748276178A0}" dt="2023-11-17T15:21:12.721" v="768" actId="20577"/>
      <pc:docMkLst>
        <pc:docMk/>
      </pc:docMkLst>
      <pc:sldChg chg="addSp delSp modSp">
        <pc:chgData name="Nicolas LECLERC" userId="S::nleclerc@ignf.onmicrosoft.com::7f3d3c01-6603-4724-82c6-9cdffaec547e" providerId="AD" clId="Web-{52B17718-7CFE-4CAE-8A03-A748276178A0}" dt="2023-11-17T15:21:12.721" v="768" actId="20577"/>
        <pc:sldMkLst>
          <pc:docMk/>
          <pc:sldMk cId="22894133" sldId="341"/>
        </pc:sldMkLst>
        <pc:spChg chg="del mod">
          <ac:chgData name="Nicolas LECLERC" userId="S::nleclerc@ignf.onmicrosoft.com::7f3d3c01-6603-4724-82c6-9cdffaec547e" providerId="AD" clId="Web-{52B17718-7CFE-4CAE-8A03-A748276178A0}" dt="2023-11-17T15:19:36.204" v="577"/>
          <ac:spMkLst>
            <pc:docMk/>
            <pc:sldMk cId="22894133" sldId="341"/>
            <ac:spMk id="2" creationId="{A8CAC5FC-AC6D-AE87-B610-8D09CEEA89DB}"/>
          </ac:spMkLst>
        </pc:spChg>
        <pc:spChg chg="del">
          <ac:chgData name="Nicolas LECLERC" userId="S::nleclerc@ignf.onmicrosoft.com::7f3d3c01-6603-4724-82c6-9cdffaec547e" providerId="AD" clId="Web-{52B17718-7CFE-4CAE-8A03-A748276178A0}" dt="2023-11-17T15:08:09.569" v="0"/>
          <ac:spMkLst>
            <pc:docMk/>
            <pc:sldMk cId="22894133" sldId="341"/>
            <ac:spMk id="3" creationId="{8C995BEE-6373-F164-1446-0C82C76096AC}"/>
          </ac:spMkLst>
        </pc:spChg>
        <pc:spChg chg="mod">
          <ac:chgData name="Nicolas LECLERC" userId="S::nleclerc@ignf.onmicrosoft.com::7f3d3c01-6603-4724-82c6-9cdffaec547e" providerId="AD" clId="Web-{52B17718-7CFE-4CAE-8A03-A748276178A0}" dt="2023-11-17T15:19:31.469" v="576" actId="20577"/>
          <ac:spMkLst>
            <pc:docMk/>
            <pc:sldMk cId="22894133" sldId="341"/>
            <ac:spMk id="4" creationId="{76356360-4788-D63E-6338-2EB8D6E03D4E}"/>
          </ac:spMkLst>
        </pc:spChg>
        <pc:spChg chg="add mod">
          <ac:chgData name="Nicolas LECLERC" userId="S::nleclerc@ignf.onmicrosoft.com::7f3d3c01-6603-4724-82c6-9cdffaec547e" providerId="AD" clId="Web-{52B17718-7CFE-4CAE-8A03-A748276178A0}" dt="2023-11-17T15:21:12.721" v="768" actId="20577"/>
          <ac:spMkLst>
            <pc:docMk/>
            <pc:sldMk cId="22894133" sldId="341"/>
            <ac:spMk id="5" creationId="{32CFF7A7-C1E3-C8FC-735E-3EF8BD272863}"/>
          </ac:spMkLst>
        </pc:spChg>
      </pc:sldChg>
    </pc:docChg>
  </pc:docChgLst>
  <pc:docChgLst>
    <pc:chgData name="Olivia SEDANT" userId="S::osedant@ignf.onmicrosoft.com::beaa158c-17b1-46e2-ada0-22c25229f02b" providerId="AD" clId="Web-{F39055D7-612B-4E97-8E61-114AC5F225AC}"/>
    <pc:docChg chg="addSld delSld modSld">
      <pc:chgData name="Olivia SEDANT" userId="S::osedant@ignf.onmicrosoft.com::beaa158c-17b1-46e2-ada0-22c25229f02b" providerId="AD" clId="Web-{F39055D7-612B-4E97-8E61-114AC5F225AC}" dt="2023-11-17T14:20:27.030" v="50" actId="20577"/>
      <pc:docMkLst>
        <pc:docMk/>
      </pc:docMkLst>
      <pc:sldChg chg="del">
        <pc:chgData name="Olivia SEDANT" userId="S::osedant@ignf.onmicrosoft.com::beaa158c-17b1-46e2-ada0-22c25229f02b" providerId="AD" clId="Web-{F39055D7-612B-4E97-8E61-114AC5F225AC}" dt="2023-11-17T14:16:58.589" v="7"/>
        <pc:sldMkLst>
          <pc:docMk/>
          <pc:sldMk cId="0" sldId="260"/>
        </pc:sldMkLst>
      </pc:sldChg>
      <pc:sldChg chg="del">
        <pc:chgData name="Olivia SEDANT" userId="S::osedant@ignf.onmicrosoft.com::beaa158c-17b1-46e2-ada0-22c25229f02b" providerId="AD" clId="Web-{F39055D7-612B-4E97-8E61-114AC5F225AC}" dt="2023-11-17T14:16:58.574" v="3"/>
        <pc:sldMkLst>
          <pc:docMk/>
          <pc:sldMk cId="2125359101" sldId="324"/>
        </pc:sldMkLst>
      </pc:sldChg>
      <pc:sldChg chg="del">
        <pc:chgData name="Olivia SEDANT" userId="S::osedant@ignf.onmicrosoft.com::beaa158c-17b1-46e2-ada0-22c25229f02b" providerId="AD" clId="Web-{F39055D7-612B-4E97-8E61-114AC5F225AC}" dt="2023-11-17T14:16:58.574" v="4"/>
        <pc:sldMkLst>
          <pc:docMk/>
          <pc:sldMk cId="1757538800" sldId="325"/>
        </pc:sldMkLst>
      </pc:sldChg>
      <pc:sldChg chg="del">
        <pc:chgData name="Olivia SEDANT" userId="S::osedant@ignf.onmicrosoft.com::beaa158c-17b1-46e2-ada0-22c25229f02b" providerId="AD" clId="Web-{F39055D7-612B-4E97-8E61-114AC5F225AC}" dt="2023-11-17T14:16:58.574" v="5"/>
        <pc:sldMkLst>
          <pc:docMk/>
          <pc:sldMk cId="1042290169" sldId="326"/>
        </pc:sldMkLst>
      </pc:sldChg>
      <pc:sldChg chg="del">
        <pc:chgData name="Olivia SEDANT" userId="S::osedant@ignf.onmicrosoft.com::beaa158c-17b1-46e2-ada0-22c25229f02b" providerId="AD" clId="Web-{F39055D7-612B-4E97-8E61-114AC5F225AC}" dt="2023-11-17T14:16:58.589" v="6"/>
        <pc:sldMkLst>
          <pc:docMk/>
          <pc:sldMk cId="4145204511" sldId="327"/>
        </pc:sldMkLst>
      </pc:sldChg>
      <pc:sldChg chg="del">
        <pc:chgData name="Olivia SEDANT" userId="S::osedant@ignf.onmicrosoft.com::beaa158c-17b1-46e2-ada0-22c25229f02b" providerId="AD" clId="Web-{F39055D7-612B-4E97-8E61-114AC5F225AC}" dt="2023-11-17T14:16:58.574" v="0"/>
        <pc:sldMkLst>
          <pc:docMk/>
          <pc:sldMk cId="825296306" sldId="328"/>
        </pc:sldMkLst>
      </pc:sldChg>
      <pc:sldChg chg="del">
        <pc:chgData name="Olivia SEDANT" userId="S::osedant@ignf.onmicrosoft.com::beaa158c-17b1-46e2-ada0-22c25229f02b" providerId="AD" clId="Web-{F39055D7-612B-4E97-8E61-114AC5F225AC}" dt="2023-11-17T14:16:58.574" v="1"/>
        <pc:sldMkLst>
          <pc:docMk/>
          <pc:sldMk cId="491730417" sldId="329"/>
        </pc:sldMkLst>
      </pc:sldChg>
      <pc:sldChg chg="del">
        <pc:chgData name="Olivia SEDANT" userId="S::osedant@ignf.onmicrosoft.com::beaa158c-17b1-46e2-ada0-22c25229f02b" providerId="AD" clId="Web-{F39055D7-612B-4E97-8E61-114AC5F225AC}" dt="2023-11-17T14:16:58.574" v="2"/>
        <pc:sldMkLst>
          <pc:docMk/>
          <pc:sldMk cId="444232647" sldId="330"/>
        </pc:sldMkLst>
      </pc:sldChg>
      <pc:sldChg chg="modSp">
        <pc:chgData name="Olivia SEDANT" userId="S::osedant@ignf.onmicrosoft.com::beaa158c-17b1-46e2-ada0-22c25229f02b" providerId="AD" clId="Web-{F39055D7-612B-4E97-8E61-114AC5F225AC}" dt="2023-11-17T14:19:27.639" v="38" actId="20577"/>
        <pc:sldMkLst>
          <pc:docMk/>
          <pc:sldMk cId="914451776" sldId="332"/>
        </pc:sldMkLst>
        <pc:spChg chg="mod">
          <ac:chgData name="Olivia SEDANT" userId="S::osedant@ignf.onmicrosoft.com::beaa158c-17b1-46e2-ada0-22c25229f02b" providerId="AD" clId="Web-{F39055D7-612B-4E97-8E61-114AC5F225AC}" dt="2023-11-17T14:19:27.639" v="38" actId="20577"/>
          <ac:spMkLst>
            <pc:docMk/>
            <pc:sldMk cId="914451776" sldId="332"/>
            <ac:spMk id="5" creationId="{00000000-0000-0000-0000-000000000000}"/>
          </ac:spMkLst>
        </pc:spChg>
      </pc:sldChg>
      <pc:sldChg chg="modSp">
        <pc:chgData name="Olivia SEDANT" userId="S::osedant@ignf.onmicrosoft.com::beaa158c-17b1-46e2-ada0-22c25229f02b" providerId="AD" clId="Web-{F39055D7-612B-4E97-8E61-114AC5F225AC}" dt="2023-11-17T14:18:21.106" v="28" actId="20577"/>
        <pc:sldMkLst>
          <pc:docMk/>
          <pc:sldMk cId="259315950" sldId="333"/>
        </pc:sldMkLst>
        <pc:spChg chg="mod">
          <ac:chgData name="Olivia SEDANT" userId="S::osedant@ignf.onmicrosoft.com::beaa158c-17b1-46e2-ada0-22c25229f02b" providerId="AD" clId="Web-{F39055D7-612B-4E97-8E61-114AC5F225AC}" dt="2023-11-17T14:18:21.106" v="28" actId="20577"/>
          <ac:spMkLst>
            <pc:docMk/>
            <pc:sldMk cId="259315950" sldId="333"/>
            <ac:spMk id="6" creationId="{00000000-0000-0000-0000-000000000000}"/>
          </ac:spMkLst>
        </pc:spChg>
      </pc:sldChg>
      <pc:sldChg chg="modSp">
        <pc:chgData name="Olivia SEDANT" userId="S::osedant@ignf.onmicrosoft.com::beaa158c-17b1-46e2-ada0-22c25229f02b" providerId="AD" clId="Web-{F39055D7-612B-4E97-8E61-114AC5F225AC}" dt="2023-11-17T14:20:27.030" v="50" actId="20577"/>
        <pc:sldMkLst>
          <pc:docMk/>
          <pc:sldMk cId="3087576333" sldId="335"/>
        </pc:sldMkLst>
        <pc:spChg chg="mod">
          <ac:chgData name="Olivia SEDANT" userId="S::osedant@ignf.onmicrosoft.com::beaa158c-17b1-46e2-ada0-22c25229f02b" providerId="AD" clId="Web-{F39055D7-612B-4E97-8E61-114AC5F225AC}" dt="2023-11-17T14:20:27.030" v="50" actId="20577"/>
          <ac:spMkLst>
            <pc:docMk/>
            <pc:sldMk cId="3087576333" sldId="335"/>
            <ac:spMk id="6" creationId="{0566E3F0-F51C-D0D7-1CD3-71B2EA404668}"/>
          </ac:spMkLst>
        </pc:spChg>
      </pc:sldChg>
      <pc:sldChg chg="add">
        <pc:chgData name="Olivia SEDANT" userId="S::osedant@ignf.onmicrosoft.com::beaa158c-17b1-46e2-ada0-22c25229f02b" providerId="AD" clId="Web-{F39055D7-612B-4E97-8E61-114AC5F225AC}" dt="2023-11-17T14:17:06.746" v="8"/>
        <pc:sldMkLst>
          <pc:docMk/>
          <pc:sldMk cId="3204016938" sldId="343"/>
        </pc:sldMkLst>
      </pc:sldChg>
      <pc:sldChg chg="add">
        <pc:chgData name="Olivia SEDANT" userId="S::osedant@ignf.onmicrosoft.com::beaa158c-17b1-46e2-ada0-22c25229f02b" providerId="AD" clId="Web-{F39055D7-612B-4E97-8E61-114AC5F225AC}" dt="2023-11-17T14:17:06.871" v="9"/>
        <pc:sldMkLst>
          <pc:docMk/>
          <pc:sldMk cId="916163425" sldId="344"/>
        </pc:sldMkLst>
      </pc:sldChg>
      <pc:sldChg chg="add">
        <pc:chgData name="Olivia SEDANT" userId="S::osedant@ignf.onmicrosoft.com::beaa158c-17b1-46e2-ada0-22c25229f02b" providerId="AD" clId="Web-{F39055D7-612B-4E97-8E61-114AC5F225AC}" dt="2023-11-17T14:17:06.980" v="10"/>
        <pc:sldMkLst>
          <pc:docMk/>
          <pc:sldMk cId="2289990379" sldId="345"/>
        </pc:sldMkLst>
      </pc:sldChg>
      <pc:sldChg chg="add">
        <pc:chgData name="Olivia SEDANT" userId="S::osedant@ignf.onmicrosoft.com::beaa158c-17b1-46e2-ada0-22c25229f02b" providerId="AD" clId="Web-{F39055D7-612B-4E97-8E61-114AC5F225AC}" dt="2023-11-17T14:17:07.074" v="11"/>
        <pc:sldMkLst>
          <pc:docMk/>
          <pc:sldMk cId="3304377117" sldId="346"/>
        </pc:sldMkLst>
      </pc:sldChg>
      <pc:sldChg chg="add">
        <pc:chgData name="Olivia SEDANT" userId="S::osedant@ignf.onmicrosoft.com::beaa158c-17b1-46e2-ada0-22c25229f02b" providerId="AD" clId="Web-{F39055D7-612B-4E97-8E61-114AC5F225AC}" dt="2023-11-17T14:17:07.214" v="12"/>
        <pc:sldMkLst>
          <pc:docMk/>
          <pc:sldMk cId="1227516218" sldId="347"/>
        </pc:sldMkLst>
      </pc:sldChg>
      <pc:sldChg chg="add">
        <pc:chgData name="Olivia SEDANT" userId="S::osedant@ignf.onmicrosoft.com::beaa158c-17b1-46e2-ada0-22c25229f02b" providerId="AD" clId="Web-{F39055D7-612B-4E97-8E61-114AC5F225AC}" dt="2023-11-17T14:17:07.339" v="13"/>
        <pc:sldMkLst>
          <pc:docMk/>
          <pc:sldMk cId="3047749554" sldId="348"/>
        </pc:sldMkLst>
      </pc:sldChg>
      <pc:sldChg chg="add">
        <pc:chgData name="Olivia SEDANT" userId="S::osedant@ignf.onmicrosoft.com::beaa158c-17b1-46e2-ada0-22c25229f02b" providerId="AD" clId="Web-{F39055D7-612B-4E97-8E61-114AC5F225AC}" dt="2023-11-17T14:17:07.449" v="14"/>
        <pc:sldMkLst>
          <pc:docMk/>
          <pc:sldMk cId="778937787" sldId="349"/>
        </pc:sldMkLst>
      </pc:sldChg>
      <pc:sldChg chg="modSp add">
        <pc:chgData name="Olivia SEDANT" userId="S::osedant@ignf.onmicrosoft.com::beaa158c-17b1-46e2-ada0-22c25229f02b" providerId="AD" clId="Web-{F39055D7-612B-4E97-8E61-114AC5F225AC}" dt="2023-11-17T14:17:20.527" v="16" actId="20577"/>
        <pc:sldMkLst>
          <pc:docMk/>
          <pc:sldMk cId="2885595380" sldId="350"/>
        </pc:sldMkLst>
        <pc:spChg chg="mod">
          <ac:chgData name="Olivia SEDANT" userId="S::osedant@ignf.onmicrosoft.com::beaa158c-17b1-46e2-ada0-22c25229f02b" providerId="AD" clId="Web-{F39055D7-612B-4E97-8E61-114AC5F225AC}" dt="2023-11-17T14:17:20.527" v="16" actId="20577"/>
          <ac:spMkLst>
            <pc:docMk/>
            <pc:sldMk cId="2885595380" sldId="350"/>
            <ac:spMk id="297" creationId="{00000000-0000-0000-0000-000000000000}"/>
          </ac:spMkLst>
        </pc:spChg>
      </pc:sldChg>
      <pc:sldChg chg="modSp add replId">
        <pc:chgData name="Olivia SEDANT" userId="S::osedant@ignf.onmicrosoft.com::beaa158c-17b1-46e2-ada0-22c25229f02b" providerId="AD" clId="Web-{F39055D7-612B-4E97-8E61-114AC5F225AC}" dt="2023-11-17T14:19:40.061" v="44" actId="20577"/>
        <pc:sldMkLst>
          <pc:docMk/>
          <pc:sldMk cId="769496814" sldId="351"/>
        </pc:sldMkLst>
        <pc:spChg chg="mod">
          <ac:chgData name="Olivia SEDANT" userId="S::osedant@ignf.onmicrosoft.com::beaa158c-17b1-46e2-ada0-22c25229f02b" providerId="AD" clId="Web-{F39055D7-612B-4E97-8E61-114AC5F225AC}" dt="2023-11-17T14:19:40.061" v="44" actId="20577"/>
          <ac:spMkLst>
            <pc:docMk/>
            <pc:sldMk cId="769496814" sldId="351"/>
            <ac:spMk id="5" creationId="{00000000-0000-0000-0000-000000000000}"/>
          </ac:spMkLst>
        </pc:spChg>
      </pc:sldChg>
    </pc:docChg>
  </pc:docChgLst>
  <pc:docChgLst>
    <pc:chgData name="Olivia SEDANT" userId="S::osedant@ignf.onmicrosoft.com::beaa158c-17b1-46e2-ada0-22c25229f02b" providerId="AD" clId="Web-{C51070E1-FEE8-4A22-BBE1-8EE3AB116283}"/>
    <pc:docChg chg="modSld">
      <pc:chgData name="Olivia SEDANT" userId="S::osedant@ignf.onmicrosoft.com::beaa158c-17b1-46e2-ada0-22c25229f02b" providerId="AD" clId="Web-{C51070E1-FEE8-4A22-BBE1-8EE3AB116283}" dt="2023-11-15T11:37:39.471" v="2" actId="20577"/>
      <pc:docMkLst>
        <pc:docMk/>
      </pc:docMkLst>
      <pc:sldChg chg="modSp">
        <pc:chgData name="Olivia SEDANT" userId="S::osedant@ignf.onmicrosoft.com::beaa158c-17b1-46e2-ada0-22c25229f02b" providerId="AD" clId="Web-{C51070E1-FEE8-4A22-BBE1-8EE3AB116283}" dt="2023-11-15T11:37:39.471" v="2" actId="20577"/>
        <pc:sldMkLst>
          <pc:docMk/>
          <pc:sldMk cId="189624231" sldId="320"/>
        </pc:sldMkLst>
        <pc:spChg chg="mod">
          <ac:chgData name="Olivia SEDANT" userId="S::osedant@ignf.onmicrosoft.com::beaa158c-17b1-46e2-ada0-22c25229f02b" providerId="AD" clId="Web-{C51070E1-FEE8-4A22-BBE1-8EE3AB116283}" dt="2023-11-15T11:37:39.471" v="2" actId="20577"/>
          <ac:spMkLst>
            <pc:docMk/>
            <pc:sldMk cId="189624231" sldId="320"/>
            <ac:spMk id="297" creationId="{00000000-0000-0000-0000-000000000000}"/>
          </ac:spMkLst>
        </pc:spChg>
      </pc:sldChg>
    </pc:docChg>
  </pc:docChgLst>
  <pc:docChgLst>
    <pc:chgData name="Xavier THAUVIN" userId="S::xthauvin@ignf.onmicrosoft.com::79d9e788-0838-465c-b5fe-aca56e282b02" providerId="AD" clId="Web-{C00BE55E-FE91-43B3-BB6A-FCE1E841045E}"/>
    <pc:docChg chg="modSld">
      <pc:chgData name="Xavier THAUVIN" userId="S::xthauvin@ignf.onmicrosoft.com::79d9e788-0838-465c-b5fe-aca56e282b02" providerId="AD" clId="Web-{C00BE55E-FE91-43B3-BB6A-FCE1E841045E}" dt="2023-12-08T09:43:14.465" v="3" actId="1076"/>
      <pc:docMkLst>
        <pc:docMk/>
      </pc:docMkLst>
      <pc:sldChg chg="modSp">
        <pc:chgData name="Xavier THAUVIN" userId="S::xthauvin@ignf.onmicrosoft.com::79d9e788-0838-465c-b5fe-aca56e282b02" providerId="AD" clId="Web-{C00BE55E-FE91-43B3-BB6A-FCE1E841045E}" dt="2023-12-08T09:43:14.465" v="3" actId="1076"/>
        <pc:sldMkLst>
          <pc:docMk/>
          <pc:sldMk cId="3125372677" sldId="371"/>
        </pc:sldMkLst>
        <pc:picChg chg="mod">
          <ac:chgData name="Xavier THAUVIN" userId="S::xthauvin@ignf.onmicrosoft.com::79d9e788-0838-465c-b5fe-aca56e282b02" providerId="AD" clId="Web-{C00BE55E-FE91-43B3-BB6A-FCE1E841045E}" dt="2023-12-08T09:43:14.465" v="3" actId="1076"/>
          <ac:picMkLst>
            <pc:docMk/>
            <pc:sldMk cId="3125372677" sldId="371"/>
            <ac:picMk id="3" creationId="{FFCE9543-1073-3E08-01A3-F73280A74C39}"/>
          </ac:picMkLst>
        </pc:picChg>
      </pc:sldChg>
    </pc:docChg>
  </pc:docChgLst>
  <pc:docChgLst>
    <pc:chgData name="Olivia SEDANT" userId="S::osedant@ignf.onmicrosoft.com::beaa158c-17b1-46e2-ada0-22c25229f02b" providerId="AD" clId="Web-{E8C80912-C8AA-4C24-8095-DC2C574708FF}"/>
    <pc:docChg chg="modSld">
      <pc:chgData name="Olivia SEDANT" userId="S::osedant@ignf.onmicrosoft.com::beaa158c-17b1-46e2-ada0-22c25229f02b" providerId="AD" clId="Web-{E8C80912-C8AA-4C24-8095-DC2C574708FF}" dt="2023-11-07T14:12:51.235" v="12" actId="20577"/>
      <pc:docMkLst>
        <pc:docMk/>
      </pc:docMkLst>
      <pc:sldChg chg="addSp delSp modSp">
        <pc:chgData name="Olivia SEDANT" userId="S::osedant@ignf.onmicrosoft.com::beaa158c-17b1-46e2-ada0-22c25229f02b" providerId="AD" clId="Web-{E8C80912-C8AA-4C24-8095-DC2C574708FF}" dt="2023-11-07T14:12:36.798" v="5"/>
        <pc:sldMkLst>
          <pc:docMk/>
          <pc:sldMk cId="3642738250" sldId="316"/>
        </pc:sldMkLst>
        <pc:spChg chg="del mod">
          <ac:chgData name="Olivia SEDANT" userId="S::osedant@ignf.onmicrosoft.com::beaa158c-17b1-46e2-ada0-22c25229f02b" providerId="AD" clId="Web-{E8C80912-C8AA-4C24-8095-DC2C574708FF}" dt="2023-11-07T14:12:36.798" v="5"/>
          <ac:spMkLst>
            <pc:docMk/>
            <pc:sldMk cId="3642738250" sldId="316"/>
            <ac:spMk id="2" creationId="{00000000-0000-0000-0000-000000000000}"/>
          </ac:spMkLst>
        </pc:spChg>
        <pc:spChg chg="add del mod">
          <ac:chgData name="Olivia SEDANT" userId="S::osedant@ignf.onmicrosoft.com::beaa158c-17b1-46e2-ada0-22c25229f02b" providerId="AD" clId="Web-{E8C80912-C8AA-4C24-8095-DC2C574708FF}" dt="2023-11-07T14:12:33.798" v="4"/>
          <ac:spMkLst>
            <pc:docMk/>
            <pc:sldMk cId="3642738250" sldId="316"/>
            <ac:spMk id="7" creationId="{00000000-0000-0000-0000-000000000000}"/>
          </ac:spMkLst>
        </pc:spChg>
        <pc:spChg chg="add del mod">
          <ac:chgData name="Olivia SEDANT" userId="S::osedant@ignf.onmicrosoft.com::beaa158c-17b1-46e2-ada0-22c25229f02b" providerId="AD" clId="Web-{E8C80912-C8AA-4C24-8095-DC2C574708FF}" dt="2023-11-07T14:12:33.798" v="4"/>
          <ac:spMkLst>
            <pc:docMk/>
            <pc:sldMk cId="3642738250" sldId="316"/>
            <ac:spMk id="9" creationId="{3982129A-1543-51A9-E28D-5D0759F146E3}"/>
          </ac:spMkLst>
        </pc:spChg>
      </pc:sldChg>
      <pc:sldChg chg="modSp">
        <pc:chgData name="Olivia SEDANT" userId="S::osedant@ignf.onmicrosoft.com::beaa158c-17b1-46e2-ada0-22c25229f02b" providerId="AD" clId="Web-{E8C80912-C8AA-4C24-8095-DC2C574708FF}" dt="2023-11-07T14:12:51.235" v="12" actId="20577"/>
        <pc:sldMkLst>
          <pc:docMk/>
          <pc:sldMk cId="3924569753" sldId="317"/>
        </pc:sldMkLst>
        <pc:spChg chg="mod">
          <ac:chgData name="Olivia SEDANT" userId="S::osedant@ignf.onmicrosoft.com::beaa158c-17b1-46e2-ada0-22c25229f02b" providerId="AD" clId="Web-{E8C80912-C8AA-4C24-8095-DC2C574708FF}" dt="2023-11-07T14:12:51.235" v="12" actId="20577"/>
          <ac:spMkLst>
            <pc:docMk/>
            <pc:sldMk cId="3924569753" sldId="317"/>
            <ac:spMk id="7" creationId="{00000000-0000-0000-0000-000000000000}"/>
          </ac:spMkLst>
        </pc:spChg>
      </pc:sldChg>
    </pc:docChg>
  </pc:docChgLst>
  <pc:docChgLst>
    <pc:chgData name="Olivia SEDANT" userId="S::osedant@ignf.onmicrosoft.com::beaa158c-17b1-46e2-ada0-22c25229f02b" providerId="AD" clId="Web-{B3137295-71D5-47CB-B5F8-63AC798B2F6E}"/>
    <pc:docChg chg="modSld">
      <pc:chgData name="Olivia SEDANT" userId="S::osedant@ignf.onmicrosoft.com::beaa158c-17b1-46e2-ada0-22c25229f02b" providerId="AD" clId="Web-{B3137295-71D5-47CB-B5F8-63AC798B2F6E}" dt="2023-11-17T14:29:21.481" v="35" actId="1076"/>
      <pc:docMkLst>
        <pc:docMk/>
      </pc:docMkLst>
      <pc:sldChg chg="modSp">
        <pc:chgData name="Olivia SEDANT" userId="S::osedant@ignf.onmicrosoft.com::beaa158c-17b1-46e2-ada0-22c25229f02b" providerId="AD" clId="Web-{B3137295-71D5-47CB-B5F8-63AC798B2F6E}" dt="2023-11-17T14:25:47.676" v="2" actId="1076"/>
        <pc:sldMkLst>
          <pc:docMk/>
          <pc:sldMk cId="1560945090" sldId="331"/>
        </pc:sldMkLst>
        <pc:spChg chg="mod">
          <ac:chgData name="Olivia SEDANT" userId="S::osedant@ignf.onmicrosoft.com::beaa158c-17b1-46e2-ada0-22c25229f02b" providerId="AD" clId="Web-{B3137295-71D5-47CB-B5F8-63AC798B2F6E}" dt="2023-11-17T14:25:47.676" v="2" actId="1076"/>
          <ac:spMkLst>
            <pc:docMk/>
            <pc:sldMk cId="1560945090" sldId="331"/>
            <ac:spMk id="297" creationId="{00000000-0000-0000-0000-000000000000}"/>
          </ac:spMkLst>
        </pc:spChg>
      </pc:sldChg>
      <pc:sldChg chg="modSp">
        <pc:chgData name="Olivia SEDANT" userId="S::osedant@ignf.onmicrosoft.com::beaa158c-17b1-46e2-ada0-22c25229f02b" providerId="AD" clId="Web-{B3137295-71D5-47CB-B5F8-63AC798B2F6E}" dt="2023-11-17T14:26:03.239" v="4" actId="20577"/>
        <pc:sldMkLst>
          <pc:docMk/>
          <pc:sldMk cId="914451776" sldId="332"/>
        </pc:sldMkLst>
        <pc:spChg chg="mod">
          <ac:chgData name="Olivia SEDANT" userId="S::osedant@ignf.onmicrosoft.com::beaa158c-17b1-46e2-ada0-22c25229f02b" providerId="AD" clId="Web-{B3137295-71D5-47CB-B5F8-63AC798B2F6E}" dt="2023-11-17T14:26:03.239" v="4" actId="20577"/>
          <ac:spMkLst>
            <pc:docMk/>
            <pc:sldMk cId="914451776" sldId="332"/>
            <ac:spMk id="5" creationId="{00000000-0000-0000-0000-000000000000}"/>
          </ac:spMkLst>
        </pc:spChg>
      </pc:sldChg>
      <pc:sldChg chg="modSp">
        <pc:chgData name="Olivia SEDANT" userId="S::osedant@ignf.onmicrosoft.com::beaa158c-17b1-46e2-ada0-22c25229f02b" providerId="AD" clId="Web-{B3137295-71D5-47CB-B5F8-63AC798B2F6E}" dt="2023-11-17T14:29:21.481" v="35" actId="1076"/>
        <pc:sldMkLst>
          <pc:docMk/>
          <pc:sldMk cId="259315950" sldId="333"/>
        </pc:sldMkLst>
        <pc:spChg chg="mod">
          <ac:chgData name="Olivia SEDANT" userId="S::osedant@ignf.onmicrosoft.com::beaa158c-17b1-46e2-ada0-22c25229f02b" providerId="AD" clId="Web-{B3137295-71D5-47CB-B5F8-63AC798B2F6E}" dt="2023-11-17T14:29:21.481" v="35" actId="1076"/>
          <ac:spMkLst>
            <pc:docMk/>
            <pc:sldMk cId="259315950" sldId="333"/>
            <ac:spMk id="6" creationId="{00000000-0000-0000-0000-000000000000}"/>
          </ac:spMkLst>
        </pc:spChg>
      </pc:sldChg>
      <pc:sldChg chg="modSp">
        <pc:chgData name="Olivia SEDANT" userId="S::osedant@ignf.onmicrosoft.com::beaa158c-17b1-46e2-ada0-22c25229f02b" providerId="AD" clId="Web-{B3137295-71D5-47CB-B5F8-63AC798B2F6E}" dt="2023-11-17T14:26:11.896" v="6" actId="20577"/>
        <pc:sldMkLst>
          <pc:docMk/>
          <pc:sldMk cId="769496814" sldId="351"/>
        </pc:sldMkLst>
        <pc:spChg chg="mod">
          <ac:chgData name="Olivia SEDANT" userId="S::osedant@ignf.onmicrosoft.com::beaa158c-17b1-46e2-ada0-22c25229f02b" providerId="AD" clId="Web-{B3137295-71D5-47CB-B5F8-63AC798B2F6E}" dt="2023-11-17T14:26:11.896" v="6" actId="20577"/>
          <ac:spMkLst>
            <pc:docMk/>
            <pc:sldMk cId="769496814" sldId="351"/>
            <ac:spMk id="331" creationId="{00000000-0000-0000-0000-000000000000}"/>
          </ac:spMkLst>
        </pc:spChg>
      </pc:sldChg>
    </pc:docChg>
  </pc:docChgLst>
  <pc:docChgLst>
    <pc:chgData name="Benoit Morando" userId="S::bmorando@ignf.onmicrosoft.com::9468ac63-e216-4662-9c6f-d580da03dbbe" providerId="AD" clId="Web-{F7AB7348-7C47-45E6-AFE0-35D1B89C181D}"/>
    <pc:docChg chg="modSld">
      <pc:chgData name="Benoit Morando" userId="S::bmorando@ignf.onmicrosoft.com::9468ac63-e216-4662-9c6f-d580da03dbbe" providerId="AD" clId="Web-{F7AB7348-7C47-45E6-AFE0-35D1B89C181D}" dt="2023-11-07T14:52:28.392" v="48" actId="20577"/>
      <pc:docMkLst>
        <pc:docMk/>
      </pc:docMkLst>
      <pc:sldChg chg="modSp">
        <pc:chgData name="Benoit Morando" userId="S::bmorando@ignf.onmicrosoft.com::9468ac63-e216-4662-9c6f-d580da03dbbe" providerId="AD" clId="Web-{F7AB7348-7C47-45E6-AFE0-35D1B89C181D}" dt="2023-11-07T14:51:46.251" v="1" actId="20577"/>
        <pc:sldMkLst>
          <pc:docMk/>
          <pc:sldMk cId="3642738250" sldId="316"/>
        </pc:sldMkLst>
        <pc:spChg chg="mod">
          <ac:chgData name="Benoit Morando" userId="S::bmorando@ignf.onmicrosoft.com::9468ac63-e216-4662-9c6f-d580da03dbbe" providerId="AD" clId="Web-{F7AB7348-7C47-45E6-AFE0-35D1B89C181D}" dt="2023-11-07T14:51:46.251" v="1" actId="20577"/>
          <ac:spMkLst>
            <pc:docMk/>
            <pc:sldMk cId="3642738250" sldId="316"/>
            <ac:spMk id="11" creationId="{00000000-0000-0000-0000-000000000000}"/>
          </ac:spMkLst>
        </pc:spChg>
      </pc:sldChg>
      <pc:sldChg chg="modSp">
        <pc:chgData name="Benoit Morando" userId="S::bmorando@ignf.onmicrosoft.com::9468ac63-e216-4662-9c6f-d580da03dbbe" providerId="AD" clId="Web-{F7AB7348-7C47-45E6-AFE0-35D1B89C181D}" dt="2023-11-07T14:52:28.392" v="48" actId="20577"/>
        <pc:sldMkLst>
          <pc:docMk/>
          <pc:sldMk cId="3924569753" sldId="317"/>
        </pc:sldMkLst>
        <pc:spChg chg="mod">
          <ac:chgData name="Benoit Morando" userId="S::bmorando@ignf.onmicrosoft.com::9468ac63-e216-4662-9c6f-d580da03dbbe" providerId="AD" clId="Web-{F7AB7348-7C47-45E6-AFE0-35D1B89C181D}" dt="2023-11-07T14:52:28.392" v="48" actId="20577"/>
          <ac:spMkLst>
            <pc:docMk/>
            <pc:sldMk cId="3924569753" sldId="317"/>
            <ac:spMk id="6" creationId="{00000000-0000-0000-0000-000000000000}"/>
          </ac:spMkLst>
        </pc:spChg>
      </pc:sldChg>
    </pc:docChg>
  </pc:docChgLst>
  <pc:docChgLst>
    <pc:chgData name="Olivia SEDANT" userId="S::osedant@ignf.onmicrosoft.com::beaa158c-17b1-46e2-ada0-22c25229f02b" providerId="AD" clId="Web-{4EA604B7-E7CE-406E-8C23-67861D9200E1}"/>
    <pc:docChg chg="modSld">
      <pc:chgData name="Olivia SEDANT" userId="S::osedant@ignf.onmicrosoft.com::beaa158c-17b1-46e2-ada0-22c25229f02b" providerId="AD" clId="Web-{4EA604B7-E7CE-406E-8C23-67861D9200E1}" dt="2023-11-07T14:47:11.310" v="95" actId="20577"/>
      <pc:docMkLst>
        <pc:docMk/>
      </pc:docMkLst>
      <pc:sldChg chg="modSp">
        <pc:chgData name="Olivia SEDANT" userId="S::osedant@ignf.onmicrosoft.com::beaa158c-17b1-46e2-ada0-22c25229f02b" providerId="AD" clId="Web-{4EA604B7-E7CE-406E-8C23-67861D9200E1}" dt="2023-11-07T14:40:33.960" v="11" actId="20577"/>
        <pc:sldMkLst>
          <pc:docMk/>
          <pc:sldMk cId="0" sldId="256"/>
        </pc:sldMkLst>
        <pc:spChg chg="mod">
          <ac:chgData name="Olivia SEDANT" userId="S::osedant@ignf.onmicrosoft.com::beaa158c-17b1-46e2-ada0-22c25229f02b" providerId="AD" clId="Web-{4EA604B7-E7CE-406E-8C23-67861D9200E1}" dt="2023-11-07T14:40:33.960" v="11" actId="20577"/>
          <ac:spMkLst>
            <pc:docMk/>
            <pc:sldMk cId="0" sldId="256"/>
            <ac:spMk id="262" creationId="{00000000-0000-0000-0000-000000000000}"/>
          </ac:spMkLst>
        </pc:spChg>
      </pc:sldChg>
      <pc:sldChg chg="modSp">
        <pc:chgData name="Olivia SEDANT" userId="S::osedant@ignf.onmicrosoft.com::beaa158c-17b1-46e2-ada0-22c25229f02b" providerId="AD" clId="Web-{4EA604B7-E7CE-406E-8C23-67861D9200E1}" dt="2023-11-07T14:43:26.525" v="54" actId="20577"/>
        <pc:sldMkLst>
          <pc:docMk/>
          <pc:sldMk cId="0" sldId="259"/>
        </pc:sldMkLst>
        <pc:spChg chg="mod">
          <ac:chgData name="Olivia SEDANT" userId="S::osedant@ignf.onmicrosoft.com::beaa158c-17b1-46e2-ada0-22c25229f02b" providerId="AD" clId="Web-{4EA604B7-E7CE-406E-8C23-67861D9200E1}" dt="2023-11-07T14:43:26.525" v="54" actId="20577"/>
          <ac:spMkLst>
            <pc:docMk/>
            <pc:sldMk cId="0" sldId="259"/>
            <ac:spMk id="286" creationId="{00000000-0000-0000-0000-000000000000}"/>
          </ac:spMkLst>
        </pc:spChg>
      </pc:sldChg>
      <pc:sldChg chg="addSp modSp">
        <pc:chgData name="Olivia SEDANT" userId="S::osedant@ignf.onmicrosoft.com::beaa158c-17b1-46e2-ada0-22c25229f02b" providerId="AD" clId="Web-{4EA604B7-E7CE-406E-8C23-67861D9200E1}" dt="2023-11-07T14:47:11.310" v="95" actId="20577"/>
        <pc:sldMkLst>
          <pc:docMk/>
          <pc:sldMk cId="3642738250" sldId="316"/>
        </pc:sldMkLst>
        <pc:spChg chg="add mod">
          <ac:chgData name="Olivia SEDANT" userId="S::osedant@ignf.onmicrosoft.com::beaa158c-17b1-46e2-ada0-22c25229f02b" providerId="AD" clId="Web-{4EA604B7-E7CE-406E-8C23-67861D9200E1}" dt="2023-11-07T14:47:11.310" v="95" actId="20577"/>
          <ac:spMkLst>
            <pc:docMk/>
            <pc:sldMk cId="3642738250" sldId="316"/>
            <ac:spMk id="2" creationId="{EBE35D8F-D829-B5B2-48B2-FE39F453F481}"/>
          </ac:spMkLst>
        </pc:spChg>
      </pc:sldChg>
    </pc:docChg>
  </pc:docChgLst>
  <pc:docChgLst>
    <pc:chgData name="Isabelle Clery" userId="S::iclery@ignf.onmicrosoft.com::0d21ce68-17f0-45ab-905a-ed74c7d25331" providerId="AD" clId="Web-{F6149A64-253F-239D-6A06-22538E0B15A8}"/>
    <pc:docChg chg="mod modSld">
      <pc:chgData name="Isabelle Clery" userId="S::iclery@ignf.onmicrosoft.com::0d21ce68-17f0-45ab-905a-ed74c7d25331" providerId="AD" clId="Web-{F6149A64-253F-239D-6A06-22538E0B15A8}" dt="2023-11-20T12:03:52.495" v="357" actId="20577"/>
      <pc:docMkLst>
        <pc:docMk/>
      </pc:docMkLst>
      <pc:sldChg chg="addSp delSp modSp addCm">
        <pc:chgData name="Isabelle Clery" userId="S::iclery@ignf.onmicrosoft.com::0d21ce68-17f0-45ab-905a-ed74c7d25331" providerId="AD" clId="Web-{F6149A64-253F-239D-6A06-22538E0B15A8}" dt="2023-11-20T12:03:52.495" v="357" actId="20577"/>
        <pc:sldMkLst>
          <pc:docMk/>
          <pc:sldMk cId="3279390692" sldId="340"/>
        </pc:sldMkLst>
        <pc:spChg chg="mod">
          <ac:chgData name="Isabelle Clery" userId="S::iclery@ignf.onmicrosoft.com::0d21ce68-17f0-45ab-905a-ed74c7d25331" providerId="AD" clId="Web-{F6149A64-253F-239D-6A06-22538E0B15A8}" dt="2023-11-20T11:43:34.454" v="257" actId="20577"/>
          <ac:spMkLst>
            <pc:docMk/>
            <pc:sldMk cId="3279390692" sldId="340"/>
            <ac:spMk id="2" creationId="{9C49DA27-F66E-54FF-FBED-C03705A12671}"/>
          </ac:spMkLst>
        </pc:spChg>
        <pc:spChg chg="mod">
          <ac:chgData name="Isabelle Clery" userId="S::iclery@ignf.onmicrosoft.com::0d21ce68-17f0-45ab-905a-ed74c7d25331" providerId="AD" clId="Web-{F6149A64-253F-239D-6A06-22538E0B15A8}" dt="2023-11-20T12:03:52.495" v="357" actId="20577"/>
          <ac:spMkLst>
            <pc:docMk/>
            <pc:sldMk cId="3279390692" sldId="340"/>
            <ac:spMk id="3" creationId="{8E24CF10-6AB3-3FA5-9A35-8F6D7FD3EE98}"/>
          </ac:spMkLst>
        </pc:spChg>
        <pc:spChg chg="del">
          <ac:chgData name="Isabelle Clery" userId="S::iclery@ignf.onmicrosoft.com::0d21ce68-17f0-45ab-905a-ed74c7d25331" providerId="AD" clId="Web-{F6149A64-253F-239D-6A06-22538E0B15A8}" dt="2023-11-20T11:47:39.900" v="267"/>
          <ac:spMkLst>
            <pc:docMk/>
            <pc:sldMk cId="3279390692" sldId="340"/>
            <ac:spMk id="4" creationId="{6F2D054E-F28F-51AD-4403-FD28FF01725A}"/>
          </ac:spMkLst>
        </pc:spChg>
        <pc:picChg chg="add del mod">
          <ac:chgData name="Isabelle Clery" userId="S::iclery@ignf.onmicrosoft.com::0d21ce68-17f0-45ab-905a-ed74c7d25331" providerId="AD" clId="Web-{F6149A64-253F-239D-6A06-22538E0B15A8}" dt="2023-11-20T11:58:53.282" v="341"/>
          <ac:picMkLst>
            <pc:docMk/>
            <pc:sldMk cId="3279390692" sldId="340"/>
            <ac:picMk id="5" creationId="{D57BA90B-E8ED-E900-A1F4-68A65DE48ECE}"/>
          </ac:picMkLst>
        </pc:picChg>
        <pc:picChg chg="add del mod">
          <ac:chgData name="Isabelle Clery" userId="S::iclery@ignf.onmicrosoft.com::0d21ce68-17f0-45ab-905a-ed74c7d25331" providerId="AD" clId="Web-{F6149A64-253F-239D-6A06-22538E0B15A8}" dt="2023-11-20T12:02:10.429" v="345"/>
          <ac:picMkLst>
            <pc:docMk/>
            <pc:sldMk cId="3279390692" sldId="340"/>
            <ac:picMk id="6" creationId="{8F907C7F-047E-C239-CBC6-41FE8FEA03A5}"/>
          </ac:picMkLst>
        </pc:picChg>
        <pc:picChg chg="add mod">
          <ac:chgData name="Isabelle Clery" userId="S::iclery@ignf.onmicrosoft.com::0d21ce68-17f0-45ab-905a-ed74c7d25331" providerId="AD" clId="Web-{F6149A64-253F-239D-6A06-22538E0B15A8}" dt="2023-11-20T12:02:23.023" v="347" actId="1076"/>
          <ac:picMkLst>
            <pc:docMk/>
            <pc:sldMk cId="3279390692" sldId="340"/>
            <ac:picMk id="7" creationId="{6461C817-E4E2-1427-8A11-67A0E32D842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abelle Clery" userId="S::iclery@ignf.onmicrosoft.com::0d21ce68-17f0-45ab-905a-ed74c7d25331" providerId="AD" clId="Web-{F6149A64-253F-239D-6A06-22538E0B15A8}" dt="2023-11-20T11:46:50.195" v="259"/>
              <pc2:cmMkLst xmlns:pc2="http://schemas.microsoft.com/office/powerpoint/2019/9/main/command">
                <pc:docMk/>
                <pc:sldMk cId="3279390692" sldId="340"/>
                <pc2:cmMk id="{65F1A091-F0A2-4AD0-A44D-2F8012D37942}"/>
              </pc2:cmMkLst>
            </pc226:cmChg>
          </p:ext>
        </pc:extLst>
      </pc:sldChg>
    </pc:docChg>
  </pc:docChgLst>
  <pc:docChgLst>
    <pc:chgData name="Nicolas LECLERC" userId="S::nleclerc@ignf.onmicrosoft.com::7f3d3c01-6603-4724-82c6-9cdffaec547e" providerId="AD" clId="Web-{0BB04C45-F8A0-4DAB-A01D-A11F4C432A97}"/>
    <pc:docChg chg="modSld">
      <pc:chgData name="Nicolas LECLERC" userId="S::nleclerc@ignf.onmicrosoft.com::7f3d3c01-6603-4724-82c6-9cdffaec547e" providerId="AD" clId="Web-{0BB04C45-F8A0-4DAB-A01D-A11F4C432A97}" dt="2023-11-17T15:30:30.281" v="90" actId="20577"/>
      <pc:docMkLst>
        <pc:docMk/>
      </pc:docMkLst>
      <pc:sldChg chg="modSp">
        <pc:chgData name="Nicolas LECLERC" userId="S::nleclerc@ignf.onmicrosoft.com::7f3d3c01-6603-4724-82c6-9cdffaec547e" providerId="AD" clId="Web-{0BB04C45-F8A0-4DAB-A01D-A11F4C432A97}" dt="2023-11-17T15:30:30.281" v="90" actId="20577"/>
        <pc:sldMkLst>
          <pc:docMk/>
          <pc:sldMk cId="22894133" sldId="341"/>
        </pc:sldMkLst>
        <pc:spChg chg="mod">
          <ac:chgData name="Nicolas LECLERC" userId="S::nleclerc@ignf.onmicrosoft.com::7f3d3c01-6603-4724-82c6-9cdffaec547e" providerId="AD" clId="Web-{0BB04C45-F8A0-4DAB-A01D-A11F4C432A97}" dt="2023-11-17T15:30:30.281" v="90" actId="20577"/>
          <ac:spMkLst>
            <pc:docMk/>
            <pc:sldMk cId="22894133" sldId="341"/>
            <ac:spMk id="5" creationId="{32CFF7A7-C1E3-C8FC-735E-3EF8BD272863}"/>
          </ac:spMkLst>
        </pc:spChg>
      </pc:sldChg>
    </pc:docChg>
  </pc:docChgLst>
  <pc:docChgLst>
    <pc:chgData name="David Tachoires" userId="S::dtachoires@ignf.onmicrosoft.com::4494346b-a9b2-41b6-9651-290c4bfe879d" providerId="AD" clId="Web-{633BEE83-2F0C-42AA-9481-0E25E95A6C1D}"/>
    <pc:docChg chg="modSld">
      <pc:chgData name="David Tachoires" userId="S::dtachoires@ignf.onmicrosoft.com::4494346b-a9b2-41b6-9651-290c4bfe879d" providerId="AD" clId="Web-{633BEE83-2F0C-42AA-9481-0E25E95A6C1D}" dt="2023-11-23T14:39:18.489" v="209" actId="20577"/>
      <pc:docMkLst>
        <pc:docMk/>
      </pc:docMkLst>
      <pc:sldChg chg="modSp">
        <pc:chgData name="David Tachoires" userId="S::dtachoires@ignf.onmicrosoft.com::4494346b-a9b2-41b6-9651-290c4bfe879d" providerId="AD" clId="Web-{633BEE83-2F0C-42AA-9481-0E25E95A6C1D}" dt="2023-11-23T14:39:18.489" v="209" actId="20577"/>
        <pc:sldMkLst>
          <pc:docMk/>
          <pc:sldMk cId="22894133" sldId="341"/>
        </pc:sldMkLst>
        <pc:spChg chg="mod">
          <ac:chgData name="David Tachoires" userId="S::dtachoires@ignf.onmicrosoft.com::4494346b-a9b2-41b6-9651-290c4bfe879d" providerId="AD" clId="Web-{633BEE83-2F0C-42AA-9481-0E25E95A6C1D}" dt="2023-11-23T14:39:18.489" v="209" actId="20577"/>
          <ac:spMkLst>
            <pc:docMk/>
            <pc:sldMk cId="22894133" sldId="341"/>
            <ac:spMk id="5" creationId="{32CFF7A7-C1E3-C8FC-735E-3EF8BD272863}"/>
          </ac:spMkLst>
        </pc:spChg>
      </pc:sldChg>
    </pc:docChg>
  </pc:docChgLst>
  <pc:docChgLst>
    <pc:chgData name="Jonathan Renault" userId="S::jrenault@ignf.onmicrosoft.com::9da1a404-1506-42e7-8a44-155aff703ed7" providerId="AD" clId="Web-{DBF9390A-4B14-30EA-D539-3E4C56721C62}"/>
    <pc:docChg chg="addSld sldOrd">
      <pc:chgData name="Jonathan Renault" userId="S::jrenault@ignf.onmicrosoft.com::9da1a404-1506-42e7-8a44-155aff703ed7" providerId="AD" clId="Web-{DBF9390A-4B14-30EA-D539-3E4C56721C62}" dt="2023-11-16T13:41:02.577" v="3"/>
      <pc:docMkLst>
        <pc:docMk/>
      </pc:docMkLst>
      <pc:sldChg chg="ord">
        <pc:chgData name="Jonathan Renault" userId="S::jrenault@ignf.onmicrosoft.com::9da1a404-1506-42e7-8a44-155aff703ed7" providerId="AD" clId="Web-{DBF9390A-4B14-30EA-D539-3E4C56721C62}" dt="2023-11-16T13:35:58.291" v="1"/>
        <pc:sldMkLst>
          <pc:docMk/>
          <pc:sldMk cId="189624231" sldId="320"/>
        </pc:sldMkLst>
      </pc:sldChg>
      <pc:sldChg chg="add replId">
        <pc:chgData name="Jonathan Renault" userId="S::jrenault@ignf.onmicrosoft.com::9da1a404-1506-42e7-8a44-155aff703ed7" providerId="AD" clId="Web-{DBF9390A-4B14-30EA-D539-3E4C56721C62}" dt="2023-11-16T13:35:53.212" v="0"/>
        <pc:sldMkLst>
          <pc:docMk/>
          <pc:sldMk cId="1560945090" sldId="331"/>
        </pc:sldMkLst>
      </pc:sldChg>
      <pc:sldChg chg="add">
        <pc:chgData name="Jonathan Renault" userId="S::jrenault@ignf.onmicrosoft.com::9da1a404-1506-42e7-8a44-155aff703ed7" providerId="AD" clId="Web-{DBF9390A-4B14-30EA-D539-3E4C56721C62}" dt="2023-11-16T13:41:02.467" v="2"/>
        <pc:sldMkLst>
          <pc:docMk/>
          <pc:sldMk cId="914451776" sldId="332"/>
        </pc:sldMkLst>
      </pc:sldChg>
      <pc:sldChg chg="add">
        <pc:chgData name="Jonathan Renault" userId="S::jrenault@ignf.onmicrosoft.com::9da1a404-1506-42e7-8a44-155aff703ed7" providerId="AD" clId="Web-{DBF9390A-4B14-30EA-D539-3E4C56721C62}" dt="2023-11-16T13:41:02.577" v="3"/>
        <pc:sldMkLst>
          <pc:docMk/>
          <pc:sldMk cId="259315950" sldId="333"/>
        </pc:sldMkLst>
      </pc:sldChg>
    </pc:docChg>
  </pc:docChgLst>
  <pc:docChgLst>
    <pc:chgData name="Olivia SEDANT" userId="S::osedant@ignf.onmicrosoft.com::beaa158c-17b1-46e2-ada0-22c25229f02b" providerId="AD" clId="Web-{94EFA2B9-CFDE-4775-81C3-CFDBAB67A7D3}"/>
    <pc:docChg chg="addSld delSld modSld">
      <pc:chgData name="Olivia SEDANT" userId="S::osedant@ignf.onmicrosoft.com::beaa158c-17b1-46e2-ada0-22c25229f02b" providerId="AD" clId="Web-{94EFA2B9-CFDE-4775-81C3-CFDBAB67A7D3}" dt="2023-11-17T14:43:36.410" v="281" actId="20577"/>
      <pc:docMkLst>
        <pc:docMk/>
      </pc:docMkLst>
      <pc:sldChg chg="addSp delSp modSp del">
        <pc:chgData name="Olivia SEDANT" userId="S::osedant@ignf.onmicrosoft.com::beaa158c-17b1-46e2-ada0-22c25229f02b" providerId="AD" clId="Web-{94EFA2B9-CFDE-4775-81C3-CFDBAB67A7D3}" dt="2023-11-17T14:36:05.417" v="132"/>
        <pc:sldMkLst>
          <pc:docMk/>
          <pc:sldMk cId="0" sldId="298"/>
        </pc:sldMkLst>
        <pc:spChg chg="add mod">
          <ac:chgData name="Olivia SEDANT" userId="S::osedant@ignf.onmicrosoft.com::beaa158c-17b1-46e2-ada0-22c25229f02b" providerId="AD" clId="Web-{94EFA2B9-CFDE-4775-81C3-CFDBAB67A7D3}" dt="2023-11-17T14:36:02.417" v="131" actId="20577"/>
          <ac:spMkLst>
            <pc:docMk/>
            <pc:sldMk cId="0" sldId="298"/>
            <ac:spMk id="2" creationId="{3B5C1C89-AD88-B024-2632-071B40B43DEA}"/>
          </ac:spMkLst>
        </pc:spChg>
        <pc:picChg chg="del mod">
          <ac:chgData name="Olivia SEDANT" userId="S::osedant@ignf.onmicrosoft.com::beaa158c-17b1-46e2-ada0-22c25229f02b" providerId="AD" clId="Web-{94EFA2B9-CFDE-4775-81C3-CFDBAB67A7D3}" dt="2023-11-17T14:35:28.510" v="106"/>
          <ac:picMkLst>
            <pc:docMk/>
            <pc:sldMk cId="0" sldId="298"/>
            <ac:picMk id="702" creationId="{00000000-0000-0000-0000-000000000000}"/>
          </ac:picMkLst>
        </pc:picChg>
      </pc:sldChg>
      <pc:sldChg chg="modSp">
        <pc:chgData name="Olivia SEDANT" userId="S::osedant@ignf.onmicrosoft.com::beaa158c-17b1-46e2-ada0-22c25229f02b" providerId="AD" clId="Web-{94EFA2B9-CFDE-4775-81C3-CFDBAB67A7D3}" dt="2023-11-17T14:39:19.842" v="183" actId="20577"/>
        <pc:sldMkLst>
          <pc:docMk/>
          <pc:sldMk cId="3087576333" sldId="335"/>
        </pc:sldMkLst>
        <pc:spChg chg="mod">
          <ac:chgData name="Olivia SEDANT" userId="S::osedant@ignf.onmicrosoft.com::beaa158c-17b1-46e2-ada0-22c25229f02b" providerId="AD" clId="Web-{94EFA2B9-CFDE-4775-81C3-CFDBAB67A7D3}" dt="2023-11-17T14:39:19.842" v="183" actId="20577"/>
          <ac:spMkLst>
            <pc:docMk/>
            <pc:sldMk cId="3087576333" sldId="335"/>
            <ac:spMk id="6" creationId="{0566E3F0-F51C-D0D7-1CD3-71B2EA404668}"/>
          </ac:spMkLst>
        </pc:spChg>
      </pc:sldChg>
      <pc:sldChg chg="modSp">
        <pc:chgData name="Olivia SEDANT" userId="S::osedant@ignf.onmicrosoft.com::beaa158c-17b1-46e2-ada0-22c25229f02b" providerId="AD" clId="Web-{94EFA2B9-CFDE-4775-81C3-CFDBAB67A7D3}" dt="2023-11-17T14:42:10.955" v="241" actId="20577"/>
        <pc:sldMkLst>
          <pc:docMk/>
          <pc:sldMk cId="4045040573" sldId="337"/>
        </pc:sldMkLst>
        <pc:spChg chg="mod">
          <ac:chgData name="Olivia SEDANT" userId="S::osedant@ignf.onmicrosoft.com::beaa158c-17b1-46e2-ada0-22c25229f02b" providerId="AD" clId="Web-{94EFA2B9-CFDE-4775-81C3-CFDBAB67A7D3}" dt="2023-11-17T14:41:54.314" v="230" actId="20577"/>
          <ac:spMkLst>
            <pc:docMk/>
            <pc:sldMk cId="4045040573" sldId="337"/>
            <ac:spMk id="6" creationId="{0566E3F0-F51C-D0D7-1CD3-71B2EA404668}"/>
          </ac:spMkLst>
        </pc:spChg>
        <pc:spChg chg="mod">
          <ac:chgData name="Olivia SEDANT" userId="S::osedant@ignf.onmicrosoft.com::beaa158c-17b1-46e2-ada0-22c25229f02b" providerId="AD" clId="Web-{94EFA2B9-CFDE-4775-81C3-CFDBAB67A7D3}" dt="2023-11-17T14:42:10.955" v="241" actId="20577"/>
          <ac:spMkLst>
            <pc:docMk/>
            <pc:sldMk cId="4045040573" sldId="337"/>
            <ac:spMk id="331" creationId="{00000000-0000-0000-0000-000000000000}"/>
          </ac:spMkLst>
        </pc:spChg>
      </pc:sldChg>
      <pc:sldChg chg="modSp add">
        <pc:chgData name="Olivia SEDANT" userId="S::osedant@ignf.onmicrosoft.com::beaa158c-17b1-46e2-ada0-22c25229f02b" providerId="AD" clId="Web-{94EFA2B9-CFDE-4775-81C3-CFDBAB67A7D3}" dt="2023-11-17T14:36:36.308" v="139" actId="20577"/>
        <pc:sldMkLst>
          <pc:docMk/>
          <pc:sldMk cId="3969128389" sldId="352"/>
        </pc:sldMkLst>
        <pc:spChg chg="mod">
          <ac:chgData name="Olivia SEDANT" userId="S::osedant@ignf.onmicrosoft.com::beaa158c-17b1-46e2-ada0-22c25229f02b" providerId="AD" clId="Web-{94EFA2B9-CFDE-4775-81C3-CFDBAB67A7D3}" dt="2023-11-17T14:36:36.308" v="139" actId="20577"/>
          <ac:spMkLst>
            <pc:docMk/>
            <pc:sldMk cId="3969128389" sldId="352"/>
            <ac:spMk id="2" creationId="{3B5C1C89-AD88-B024-2632-071B40B43DEA}"/>
          </ac:spMkLst>
        </pc:spChg>
      </pc:sldChg>
      <pc:sldChg chg="add del">
        <pc:chgData name="Olivia SEDANT" userId="S::osedant@ignf.onmicrosoft.com::beaa158c-17b1-46e2-ada0-22c25229f02b" providerId="AD" clId="Web-{94EFA2B9-CFDE-4775-81C3-CFDBAB67A7D3}" dt="2023-11-17T14:37:18.153" v="148"/>
        <pc:sldMkLst>
          <pc:docMk/>
          <pc:sldMk cId="2867740570" sldId="353"/>
        </pc:sldMkLst>
      </pc:sldChg>
      <pc:sldChg chg="modSp add replId">
        <pc:chgData name="Olivia SEDANT" userId="S::osedant@ignf.onmicrosoft.com::beaa158c-17b1-46e2-ada0-22c25229f02b" providerId="AD" clId="Web-{94EFA2B9-CFDE-4775-81C3-CFDBAB67A7D3}" dt="2023-11-17T14:40:10.359" v="204" actId="20577"/>
        <pc:sldMkLst>
          <pc:docMk/>
          <pc:sldMk cId="3673057385" sldId="353"/>
        </pc:sldMkLst>
        <pc:spChg chg="mod">
          <ac:chgData name="Olivia SEDANT" userId="S::osedant@ignf.onmicrosoft.com::beaa158c-17b1-46e2-ada0-22c25229f02b" providerId="AD" clId="Web-{94EFA2B9-CFDE-4775-81C3-CFDBAB67A7D3}" dt="2023-11-17T14:40:10.359" v="204" actId="20577"/>
          <ac:spMkLst>
            <pc:docMk/>
            <pc:sldMk cId="3673057385" sldId="353"/>
            <ac:spMk id="6" creationId="{0566E3F0-F51C-D0D7-1CD3-71B2EA404668}"/>
          </ac:spMkLst>
        </pc:spChg>
      </pc:sldChg>
      <pc:sldChg chg="add del replId">
        <pc:chgData name="Olivia SEDANT" userId="S::osedant@ignf.onmicrosoft.com::beaa158c-17b1-46e2-ada0-22c25229f02b" providerId="AD" clId="Web-{94EFA2B9-CFDE-4775-81C3-CFDBAB67A7D3}" dt="2023-11-17T14:37:15.434" v="147"/>
        <pc:sldMkLst>
          <pc:docMk/>
          <pc:sldMk cId="2512332453" sldId="354"/>
        </pc:sldMkLst>
      </pc:sldChg>
      <pc:sldChg chg="modSp add replId">
        <pc:chgData name="Olivia SEDANT" userId="S::osedant@ignf.onmicrosoft.com::beaa158c-17b1-46e2-ada0-22c25229f02b" providerId="AD" clId="Web-{94EFA2B9-CFDE-4775-81C3-CFDBAB67A7D3}" dt="2023-11-17T14:43:36.410" v="281" actId="20577"/>
        <pc:sldMkLst>
          <pc:docMk/>
          <pc:sldMk cId="2665851284" sldId="354"/>
        </pc:sldMkLst>
        <pc:spChg chg="mod">
          <ac:chgData name="Olivia SEDANT" userId="S::osedant@ignf.onmicrosoft.com::beaa158c-17b1-46e2-ada0-22c25229f02b" providerId="AD" clId="Web-{94EFA2B9-CFDE-4775-81C3-CFDBAB67A7D3}" dt="2023-11-17T14:43:36.410" v="281" actId="20577"/>
          <ac:spMkLst>
            <pc:docMk/>
            <pc:sldMk cId="2665851284" sldId="354"/>
            <ac:spMk id="6" creationId="{0566E3F0-F51C-D0D7-1CD3-71B2EA404668}"/>
          </ac:spMkLst>
        </pc:spChg>
      </pc:sldChg>
    </pc:docChg>
  </pc:docChgLst>
  <pc:docChgLst>
    <pc:chgData name="Olivia SEDANT" userId="S::osedant@ignf.onmicrosoft.com::beaa158c-17b1-46e2-ada0-22c25229f02b" providerId="AD" clId="Web-{B9A9E8C1-033C-49CE-BC8B-7534201F8FAD}"/>
    <pc:docChg chg="modSld sldOrd">
      <pc:chgData name="Olivia SEDANT" userId="S::osedant@ignf.onmicrosoft.com::beaa158c-17b1-46e2-ada0-22c25229f02b" providerId="AD" clId="Web-{B9A9E8C1-033C-49CE-BC8B-7534201F8FAD}" dt="2023-11-17T13:51:15.135" v="56" actId="20577"/>
      <pc:docMkLst>
        <pc:docMk/>
      </pc:docMkLst>
      <pc:sldChg chg="modSp modNotes">
        <pc:chgData name="Olivia SEDANT" userId="S::osedant@ignf.onmicrosoft.com::beaa158c-17b1-46e2-ada0-22c25229f02b" providerId="AD" clId="Web-{B9A9E8C1-033C-49CE-BC8B-7534201F8FAD}" dt="2023-11-17T13:50:42.806" v="18" actId="20577"/>
        <pc:sldMkLst>
          <pc:docMk/>
          <pc:sldMk cId="3279390692" sldId="340"/>
        </pc:sldMkLst>
        <pc:spChg chg="mod">
          <ac:chgData name="Olivia SEDANT" userId="S::osedant@ignf.onmicrosoft.com::beaa158c-17b1-46e2-ada0-22c25229f02b" providerId="AD" clId="Web-{B9A9E8C1-033C-49CE-BC8B-7534201F8FAD}" dt="2023-11-17T13:50:42.806" v="18" actId="20577"/>
          <ac:spMkLst>
            <pc:docMk/>
            <pc:sldMk cId="3279390692" sldId="340"/>
            <ac:spMk id="2" creationId="{9C49DA27-F66E-54FF-FBED-C03705A12671}"/>
          </ac:spMkLst>
        </pc:spChg>
      </pc:sldChg>
      <pc:sldChg chg="modSp">
        <pc:chgData name="Olivia SEDANT" userId="S::osedant@ignf.onmicrosoft.com::beaa158c-17b1-46e2-ada0-22c25229f02b" providerId="AD" clId="Web-{B9A9E8C1-033C-49CE-BC8B-7534201F8FAD}" dt="2023-11-17T13:51:15.135" v="56" actId="20577"/>
        <pc:sldMkLst>
          <pc:docMk/>
          <pc:sldMk cId="22894133" sldId="341"/>
        </pc:sldMkLst>
        <pc:spChg chg="mod">
          <ac:chgData name="Olivia SEDANT" userId="S::osedant@ignf.onmicrosoft.com::beaa158c-17b1-46e2-ada0-22c25229f02b" providerId="AD" clId="Web-{B9A9E8C1-033C-49CE-BC8B-7534201F8FAD}" dt="2023-11-17T13:51:15.135" v="56" actId="20577"/>
          <ac:spMkLst>
            <pc:docMk/>
            <pc:sldMk cId="22894133" sldId="341"/>
            <ac:spMk id="2" creationId="{A8CAC5FC-AC6D-AE87-B610-8D09CEEA89DB}"/>
          </ac:spMkLst>
        </pc:spChg>
      </pc:sldChg>
      <pc:sldChg chg="modSp ord">
        <pc:chgData name="Olivia SEDANT" userId="S::osedant@ignf.onmicrosoft.com::beaa158c-17b1-46e2-ada0-22c25229f02b" providerId="AD" clId="Web-{B9A9E8C1-033C-49CE-BC8B-7534201F8FAD}" dt="2023-11-17T13:51:02.009" v="40" actId="20577"/>
        <pc:sldMkLst>
          <pc:docMk/>
          <pc:sldMk cId="467130332" sldId="342"/>
        </pc:sldMkLst>
        <pc:spChg chg="mod">
          <ac:chgData name="Olivia SEDANT" userId="S::osedant@ignf.onmicrosoft.com::beaa158c-17b1-46e2-ada0-22c25229f02b" providerId="AD" clId="Web-{B9A9E8C1-033C-49CE-BC8B-7534201F8FAD}" dt="2023-11-17T13:51:02.009" v="40" actId="20577"/>
          <ac:spMkLst>
            <pc:docMk/>
            <pc:sldMk cId="467130332" sldId="342"/>
            <ac:spMk id="2" creationId="{CE6E0198-9134-1A7E-8A6D-5F866FFC89F4}"/>
          </ac:spMkLst>
        </pc:spChg>
      </pc:sldChg>
    </pc:docChg>
  </pc:docChgLst>
  <pc:docChgLst>
    <pc:chgData name="Guillaume REMAUD" userId="S::gremaud@ignf.onmicrosoft.com::8cb7367b-bb70-473d-ab28-a3aa48a0053d" providerId="AD" clId="Web-{D9B260C7-3220-2665-13ED-CF4592F9C048}"/>
    <pc:docChg chg="modSld">
      <pc:chgData name="Guillaume REMAUD" userId="S::gremaud@ignf.onmicrosoft.com::8cb7367b-bb70-473d-ab28-a3aa48a0053d" providerId="AD" clId="Web-{D9B260C7-3220-2665-13ED-CF4592F9C048}" dt="2023-11-17T18:38:57.799" v="58" actId="14100"/>
      <pc:docMkLst>
        <pc:docMk/>
      </pc:docMkLst>
      <pc:sldChg chg="modSp">
        <pc:chgData name="Guillaume REMAUD" userId="S::gremaud@ignf.onmicrosoft.com::8cb7367b-bb70-473d-ab28-a3aa48a0053d" providerId="AD" clId="Web-{D9B260C7-3220-2665-13ED-CF4592F9C048}" dt="2023-11-17T18:38:57.799" v="58" actId="14100"/>
        <pc:sldMkLst>
          <pc:docMk/>
          <pc:sldMk cId="3642738250" sldId="316"/>
        </pc:sldMkLst>
        <pc:spChg chg="mod">
          <ac:chgData name="Guillaume REMAUD" userId="S::gremaud@ignf.onmicrosoft.com::8cb7367b-bb70-473d-ab28-a3aa48a0053d" providerId="AD" clId="Web-{D9B260C7-3220-2665-13ED-CF4592F9C048}" dt="2023-11-17T18:38:39.110" v="57" actId="20577"/>
          <ac:spMkLst>
            <pc:docMk/>
            <pc:sldMk cId="3642738250" sldId="316"/>
            <ac:spMk id="12" creationId="{00000000-0000-0000-0000-000000000000}"/>
          </ac:spMkLst>
        </pc:spChg>
        <pc:picChg chg="mod">
          <ac:chgData name="Guillaume REMAUD" userId="S::gremaud@ignf.onmicrosoft.com::8cb7367b-bb70-473d-ab28-a3aa48a0053d" providerId="AD" clId="Web-{D9B260C7-3220-2665-13ED-CF4592F9C048}" dt="2023-11-17T18:38:57.799" v="58" actId="14100"/>
          <ac:picMkLst>
            <pc:docMk/>
            <pc:sldMk cId="3642738250" sldId="316"/>
            <ac:picMk id="8" creationId="{00000000-0000-0000-0000-000000000000}"/>
          </ac:picMkLst>
        </pc:picChg>
      </pc:sldChg>
      <pc:sldChg chg="modSp">
        <pc:chgData name="Guillaume REMAUD" userId="S::gremaud@ignf.onmicrosoft.com::8cb7367b-bb70-473d-ab28-a3aa48a0053d" providerId="AD" clId="Web-{D9B260C7-3220-2665-13ED-CF4592F9C048}" dt="2023-11-17T18:35:22.087" v="3" actId="20577"/>
        <pc:sldMkLst>
          <pc:docMk/>
          <pc:sldMk cId="3969128389" sldId="352"/>
        </pc:sldMkLst>
        <pc:spChg chg="mod">
          <ac:chgData name="Guillaume REMAUD" userId="S::gremaud@ignf.onmicrosoft.com::8cb7367b-bb70-473d-ab28-a3aa48a0053d" providerId="AD" clId="Web-{D9B260C7-3220-2665-13ED-CF4592F9C048}" dt="2023-11-17T18:35:22.087" v="3" actId="20577"/>
          <ac:spMkLst>
            <pc:docMk/>
            <pc:sldMk cId="3969128389" sldId="352"/>
            <ac:spMk id="2" creationId="{3B5C1C89-AD88-B024-2632-071B40B43DEA}"/>
          </ac:spMkLst>
        </pc:spChg>
      </pc:sldChg>
    </pc:docChg>
  </pc:docChgLst>
  <pc:docChgLst>
    <pc:chgData name="Bertrand Genty" userId="S::bgenty@ignf.onmicrosoft.com::822536ab-6000-4645-9bc7-b03231c28961" providerId="AD" clId="Web-{BB0C0284-5AC5-7353-2F8E-DC839A844E4B}"/>
    <pc:docChg chg="addSld delSld modSld">
      <pc:chgData name="Bertrand Genty" userId="S::bgenty@ignf.onmicrosoft.com::822536ab-6000-4645-9bc7-b03231c28961" providerId="AD" clId="Web-{BB0C0284-5AC5-7353-2F8E-DC839A844E4B}" dt="2023-11-16T10:48:29.938" v="5"/>
      <pc:docMkLst>
        <pc:docMk/>
      </pc:docMkLst>
      <pc:sldChg chg="del">
        <pc:chgData name="Bertrand Genty" userId="S::bgenty@ignf.onmicrosoft.com::822536ab-6000-4645-9bc7-b03231c28961" providerId="AD" clId="Web-{BB0C0284-5AC5-7353-2F8E-DC839A844E4B}" dt="2023-11-16T10:47:29.734" v="0"/>
        <pc:sldMkLst>
          <pc:docMk/>
          <pc:sldMk cId="3711400750" sldId="322"/>
        </pc:sldMkLst>
      </pc:sldChg>
      <pc:sldChg chg="del">
        <pc:chgData name="Bertrand Genty" userId="S::bgenty@ignf.onmicrosoft.com::822536ab-6000-4645-9bc7-b03231c28961" providerId="AD" clId="Web-{BB0C0284-5AC5-7353-2F8E-DC839A844E4B}" dt="2023-11-16T10:47:29.734" v="1"/>
        <pc:sldMkLst>
          <pc:docMk/>
          <pc:sldMk cId="3454949630" sldId="323"/>
        </pc:sldMkLst>
      </pc:sldChg>
      <pc:sldChg chg="add">
        <pc:chgData name="Bertrand Genty" userId="S::bgenty@ignf.onmicrosoft.com::822536ab-6000-4645-9bc7-b03231c28961" providerId="AD" clId="Web-{BB0C0284-5AC5-7353-2F8E-DC839A844E4B}" dt="2023-11-16T10:48:17.375" v="2"/>
        <pc:sldMkLst>
          <pc:docMk/>
          <pc:sldMk cId="825296306" sldId="328"/>
        </pc:sldMkLst>
      </pc:sldChg>
      <pc:sldChg chg="add">
        <pc:chgData name="Bertrand Genty" userId="S::bgenty@ignf.onmicrosoft.com::822536ab-6000-4645-9bc7-b03231c28961" providerId="AD" clId="Web-{BB0C0284-5AC5-7353-2F8E-DC839A844E4B}" dt="2023-11-16T10:48:17.531" v="3"/>
        <pc:sldMkLst>
          <pc:docMk/>
          <pc:sldMk cId="491730417" sldId="329"/>
        </pc:sldMkLst>
      </pc:sldChg>
      <pc:sldChg chg="modSp add">
        <pc:chgData name="Bertrand Genty" userId="S::bgenty@ignf.onmicrosoft.com::822536ab-6000-4645-9bc7-b03231c28961" providerId="AD" clId="Web-{BB0C0284-5AC5-7353-2F8E-DC839A844E4B}" dt="2023-11-16T10:48:29.938" v="5"/>
        <pc:sldMkLst>
          <pc:docMk/>
          <pc:sldMk cId="444232647" sldId="330"/>
        </pc:sldMkLst>
        <pc:spChg chg="mod">
          <ac:chgData name="Bertrand Genty" userId="S::bgenty@ignf.onmicrosoft.com::822536ab-6000-4645-9bc7-b03231c28961" providerId="AD" clId="Web-{BB0C0284-5AC5-7353-2F8E-DC839A844E4B}" dt="2023-11-16T10:48:29.938" v="5"/>
          <ac:spMkLst>
            <pc:docMk/>
            <pc:sldMk cId="444232647" sldId="330"/>
            <ac:spMk id="4" creationId="{00000000-0000-0000-0000-000000000000}"/>
          </ac:spMkLst>
        </pc:spChg>
      </pc:sldChg>
    </pc:docChg>
  </pc:docChgLst>
  <pc:docChgLst>
    <pc:chgData name="Olivia SEDANT" userId="S::osedant@ignf.onmicrosoft.com::beaa158c-17b1-46e2-ada0-22c25229f02b" providerId="AD" clId="Web-{A468C6AF-16C1-4286-AD89-1D3096A340AE}"/>
    <pc:docChg chg="modSld addMainMaster delMainMaster">
      <pc:chgData name="Olivia SEDANT" userId="S::osedant@ignf.onmicrosoft.com::beaa158c-17b1-46e2-ada0-22c25229f02b" providerId="AD" clId="Web-{A468C6AF-16C1-4286-AD89-1D3096A340AE}" dt="2023-11-17T12:47:07.309" v="165" actId="1076"/>
      <pc:docMkLst>
        <pc:docMk/>
      </pc:docMkLst>
      <pc:sldChg chg="mod modClrScheme chgLayout">
        <pc:chgData name="Olivia SEDANT" userId="S::osedant@ignf.onmicrosoft.com::beaa158c-17b1-46e2-ada0-22c25229f02b" providerId="AD" clId="Web-{A468C6AF-16C1-4286-AD89-1D3096A340AE}" dt="2023-11-17T12:36:30.136" v="86"/>
        <pc:sldMkLst>
          <pc:docMk/>
          <pc:sldMk cId="0" sldId="256"/>
        </pc:sldMkLst>
      </pc:sldChg>
      <pc:sldChg chg="delSp modSp mod modClrScheme chgLayout">
        <pc:chgData name="Olivia SEDANT" userId="S::osedant@ignf.onmicrosoft.com::beaa158c-17b1-46e2-ada0-22c25229f02b" providerId="AD" clId="Web-{A468C6AF-16C1-4286-AD89-1D3096A340AE}" dt="2023-11-17T12:36:30.136" v="86"/>
        <pc:sldMkLst>
          <pc:docMk/>
          <pc:sldMk cId="0" sldId="258"/>
        </pc:sldMkLst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258"/>
            <ac:spMk id="277" creationId="{00000000-0000-0000-0000-000000000000}"/>
          </ac:spMkLst>
        </pc:spChg>
        <pc:spChg chg="del">
          <ac:chgData name="Olivia SEDANT" userId="S::osedant@ignf.onmicrosoft.com::beaa158c-17b1-46e2-ada0-22c25229f02b" providerId="AD" clId="Web-{A468C6AF-16C1-4286-AD89-1D3096A340AE}" dt="2023-11-17T12:35:41.057" v="84"/>
          <ac:spMkLst>
            <pc:docMk/>
            <pc:sldMk cId="0" sldId="258"/>
            <ac:spMk id="278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258"/>
            <ac:spMk id="279" creationId="{00000000-0000-0000-0000-000000000000}"/>
          </ac:spMkLst>
        </pc:spChg>
      </pc:sldChg>
      <pc:sldChg chg="addSp delSp modSp mod modClrScheme chgLayout">
        <pc:chgData name="Olivia SEDANT" userId="S::osedant@ignf.onmicrosoft.com::beaa158c-17b1-46e2-ada0-22c25229f02b" providerId="AD" clId="Web-{A468C6AF-16C1-4286-AD89-1D3096A340AE}" dt="2023-11-17T12:38:33.233" v="91"/>
        <pc:sldMkLst>
          <pc:docMk/>
          <pc:sldMk cId="0" sldId="259"/>
        </pc:sldMkLst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259"/>
            <ac:spMk id="2" creationId="{3B764398-F1F2-3860-368E-3568ED3E37FF}"/>
          </ac:spMkLst>
        </pc:spChg>
        <pc:spChg chg="add mod">
          <ac:chgData name="Olivia SEDANT" userId="S::osedant@ignf.onmicrosoft.com::beaa158c-17b1-46e2-ada0-22c25229f02b" providerId="AD" clId="Web-{A468C6AF-16C1-4286-AD89-1D3096A340AE}" dt="2023-11-17T12:38:33.233" v="91"/>
          <ac:spMkLst>
            <pc:docMk/>
            <pc:sldMk cId="0" sldId="259"/>
            <ac:spMk id="4" creationId="{2EB2AF73-70E5-8961-9F85-7DCB2FCCD7A4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259"/>
            <ac:spMk id="286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259"/>
            <ac:spMk id="287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259"/>
            <ac:spMk id="288" creationId="{00000000-0000-0000-0000-000000000000}"/>
          </ac:spMkLst>
        </pc:spChg>
        <pc:picChg chg="add del mod">
          <ac:chgData name="Olivia SEDANT" userId="S::osedant@ignf.onmicrosoft.com::beaa158c-17b1-46e2-ada0-22c25229f02b" providerId="AD" clId="Web-{A468C6AF-16C1-4286-AD89-1D3096A340AE}" dt="2023-11-17T12:37:10.434" v="88"/>
          <ac:picMkLst>
            <pc:docMk/>
            <pc:sldMk cId="0" sldId="259"/>
            <ac:picMk id="3" creationId="{5A2C28C9-AC37-BE6C-09B7-2AA59A320E17}"/>
          </ac:picMkLst>
        </pc:picChg>
      </pc:sldChg>
      <pc:sldChg chg="addSp modSp mod modClrScheme chgLayout">
        <pc:chgData name="Olivia SEDANT" userId="S::osedant@ignf.onmicrosoft.com::beaa158c-17b1-46e2-ada0-22c25229f02b" providerId="AD" clId="Web-{A468C6AF-16C1-4286-AD89-1D3096A340AE}" dt="2023-11-17T12:39:48.454" v="105"/>
        <pc:sldMkLst>
          <pc:docMk/>
          <pc:sldMk cId="0" sldId="260"/>
        </pc:sldMkLst>
        <pc:spChg chg="add">
          <ac:chgData name="Olivia SEDANT" userId="S::osedant@ignf.onmicrosoft.com::beaa158c-17b1-46e2-ada0-22c25229f02b" providerId="AD" clId="Web-{A468C6AF-16C1-4286-AD89-1D3096A340AE}" dt="2023-11-17T12:39:39.329" v="103"/>
          <ac:spMkLst>
            <pc:docMk/>
            <pc:sldMk cId="0" sldId="260"/>
            <ac:spMk id="3" creationId="{716FAC25-D745-1C83-FD51-6589D17C8301}"/>
          </ac:spMkLst>
        </pc:spChg>
        <pc:picChg chg="mod ord">
          <ac:chgData name="Olivia SEDANT" userId="S::osedant@ignf.onmicrosoft.com::beaa158c-17b1-46e2-ada0-22c25229f02b" providerId="AD" clId="Web-{A468C6AF-16C1-4286-AD89-1D3096A340AE}" dt="2023-11-17T12:39:48.454" v="105"/>
          <ac:picMkLst>
            <pc:docMk/>
            <pc:sldMk cId="0" sldId="260"/>
            <ac:picMk id="294" creationId="{00000000-0000-0000-0000-000000000000}"/>
          </ac:picMkLst>
        </pc:picChg>
      </pc:sldChg>
      <pc:sldChg chg="addSp modSp mod modClrScheme chgLayout">
        <pc:chgData name="Olivia SEDANT" userId="S::osedant@ignf.onmicrosoft.com::beaa158c-17b1-46e2-ada0-22c25229f02b" providerId="AD" clId="Web-{A468C6AF-16C1-4286-AD89-1D3096A340AE}" dt="2023-11-17T12:40:56.831" v="124"/>
        <pc:sldMkLst>
          <pc:docMk/>
          <pc:sldMk cId="0" sldId="297"/>
        </pc:sldMkLst>
        <pc:spChg chg="add">
          <ac:chgData name="Olivia SEDANT" userId="S::osedant@ignf.onmicrosoft.com::beaa158c-17b1-46e2-ada0-22c25229f02b" providerId="AD" clId="Web-{A468C6AF-16C1-4286-AD89-1D3096A340AE}" dt="2023-11-17T12:40:56.831" v="124"/>
          <ac:spMkLst>
            <pc:docMk/>
            <pc:sldMk cId="0" sldId="297"/>
            <ac:spMk id="3" creationId="{956AC0E0-7FE3-5CB6-DDB8-1313F9C413B7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297"/>
            <ac:spMk id="691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297"/>
            <ac:spMk id="693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297"/>
            <ac:spMk id="694" creationId="{00000000-0000-0000-0000-000000000000}"/>
          </ac:spMkLst>
        </pc:spChg>
      </pc:sldChg>
      <pc:sldChg chg="addSp modSp mod modClrScheme chgLayout">
        <pc:chgData name="Olivia SEDANT" userId="S::osedant@ignf.onmicrosoft.com::beaa158c-17b1-46e2-ada0-22c25229f02b" providerId="AD" clId="Web-{A468C6AF-16C1-4286-AD89-1D3096A340AE}" dt="2023-11-17T12:41:02.425" v="125"/>
        <pc:sldMkLst>
          <pc:docMk/>
          <pc:sldMk cId="0" sldId="298"/>
        </pc:sldMkLst>
        <pc:spChg chg="add">
          <ac:chgData name="Olivia SEDANT" userId="S::osedant@ignf.onmicrosoft.com::beaa158c-17b1-46e2-ada0-22c25229f02b" providerId="AD" clId="Web-{A468C6AF-16C1-4286-AD89-1D3096A340AE}" dt="2023-11-17T12:41:02.425" v="125"/>
          <ac:spMkLst>
            <pc:docMk/>
            <pc:sldMk cId="0" sldId="298"/>
            <ac:spMk id="3" creationId="{84B45787-0175-B466-6DA9-643753656127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298"/>
            <ac:spMk id="699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298"/>
            <ac:spMk id="700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298"/>
            <ac:spMk id="701" creationId="{00000000-0000-0000-0000-000000000000}"/>
          </ac:spMkLst>
        </pc:spChg>
      </pc:sldChg>
      <pc:sldChg chg="addSp modSp mod modClrScheme chgLayout">
        <pc:chgData name="Olivia SEDANT" userId="S::osedant@ignf.onmicrosoft.com::beaa158c-17b1-46e2-ada0-22c25229f02b" providerId="AD" clId="Web-{A468C6AF-16C1-4286-AD89-1D3096A340AE}" dt="2023-11-17T12:41:05.878" v="126"/>
        <pc:sldMkLst>
          <pc:docMk/>
          <pc:sldMk cId="0" sldId="301"/>
        </pc:sldMkLst>
        <pc:spChg chg="add">
          <ac:chgData name="Olivia SEDANT" userId="S::osedant@ignf.onmicrosoft.com::beaa158c-17b1-46e2-ada0-22c25229f02b" providerId="AD" clId="Web-{A468C6AF-16C1-4286-AD89-1D3096A340AE}" dt="2023-11-17T12:41:05.878" v="126"/>
          <ac:spMkLst>
            <pc:docMk/>
            <pc:sldMk cId="0" sldId="301"/>
            <ac:spMk id="3" creationId="{03718AC7-07A8-2B27-1C96-F912C9E342B5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301"/>
            <ac:spMk id="723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301"/>
            <ac:spMk id="725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301"/>
            <ac:spMk id="726" creationId="{00000000-0000-0000-0000-000000000000}"/>
          </ac:spMkLst>
        </pc:spChg>
      </pc:sldChg>
      <pc:sldChg chg="addSp modSp mod modClrScheme chgLayout">
        <pc:chgData name="Olivia SEDANT" userId="S::osedant@ignf.onmicrosoft.com::beaa158c-17b1-46e2-ada0-22c25229f02b" providerId="AD" clId="Web-{A468C6AF-16C1-4286-AD89-1D3096A340AE}" dt="2023-11-17T12:41:08.409" v="127"/>
        <pc:sldMkLst>
          <pc:docMk/>
          <pc:sldMk cId="0" sldId="304"/>
        </pc:sldMkLst>
        <pc:spChg chg="add">
          <ac:chgData name="Olivia SEDANT" userId="S::osedant@ignf.onmicrosoft.com::beaa158c-17b1-46e2-ada0-22c25229f02b" providerId="AD" clId="Web-{A468C6AF-16C1-4286-AD89-1D3096A340AE}" dt="2023-11-17T12:41:08.409" v="127"/>
          <ac:spMkLst>
            <pc:docMk/>
            <pc:sldMk cId="0" sldId="304"/>
            <ac:spMk id="3" creationId="{BBC70755-A8DD-1267-1966-C1BD86DBC67C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304"/>
            <ac:spMk id="746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304"/>
            <ac:spMk id="747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304"/>
            <ac:spMk id="748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0" sldId="304"/>
            <ac:spMk id="749" creationId="{00000000-0000-0000-0000-000000000000}"/>
          </ac:spMkLst>
        </pc:spChg>
      </pc:sldChg>
      <pc:sldChg chg="delSp modSp mod modClrScheme chgLayout">
        <pc:chgData name="Olivia SEDANT" userId="S::osedant@ignf.onmicrosoft.com::beaa158c-17b1-46e2-ada0-22c25229f02b" providerId="AD" clId="Web-{A468C6AF-16C1-4286-AD89-1D3096A340AE}" dt="2023-11-17T12:36:30.136" v="86"/>
        <pc:sldMkLst>
          <pc:docMk/>
          <pc:sldMk cId="2874381349" sldId="314"/>
        </pc:sldMkLst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2874381349" sldId="314"/>
            <ac:spMk id="2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2874381349" sldId="314"/>
            <ac:spMk id="3" creationId="{00000000-0000-0000-0000-000000000000}"/>
          </ac:spMkLst>
        </pc:spChg>
        <pc:spChg chg="del mod">
          <ac:chgData name="Olivia SEDANT" userId="S::osedant@ignf.onmicrosoft.com::beaa158c-17b1-46e2-ada0-22c25229f02b" providerId="AD" clId="Web-{A468C6AF-16C1-4286-AD89-1D3096A340AE}" dt="2023-11-17T12:34:07.257" v="79"/>
          <ac:spMkLst>
            <pc:docMk/>
            <pc:sldMk cId="2874381349" sldId="314"/>
            <ac:spMk id="4" creationId="{00000000-0000-0000-0000-000000000000}"/>
          </ac:spMkLst>
        </pc:spChg>
        <pc:spChg chg="del">
          <ac:chgData name="Olivia SEDANT" userId="S::osedant@ignf.onmicrosoft.com::beaa158c-17b1-46e2-ada0-22c25229f02b" providerId="AD" clId="Web-{A468C6AF-16C1-4286-AD89-1D3096A340AE}" dt="2023-11-17T12:35:26.431" v="82"/>
          <ac:spMkLst>
            <pc:docMk/>
            <pc:sldMk cId="2874381349" sldId="314"/>
            <ac:spMk id="6" creationId="{4B115B06-7C9F-07A0-DC6E-73BBA90D8D28}"/>
          </ac:spMkLst>
        </pc:spChg>
        <pc:picChg chg="mod">
          <ac:chgData name="Olivia SEDANT" userId="S::osedant@ignf.onmicrosoft.com::beaa158c-17b1-46e2-ada0-22c25229f02b" providerId="AD" clId="Web-{A468C6AF-16C1-4286-AD89-1D3096A340AE}" dt="2023-11-17T12:34:32.555" v="81" actId="14100"/>
          <ac:picMkLst>
            <pc:docMk/>
            <pc:sldMk cId="2874381349" sldId="314"/>
            <ac:picMk id="5" creationId="{B877E71B-B1E3-2810-8F27-075F8BF3E0C1}"/>
          </ac:picMkLst>
        </pc:picChg>
      </pc:sldChg>
      <pc:sldChg chg="addSp modSp mod modClrScheme chgLayout">
        <pc:chgData name="Olivia SEDANT" userId="S::osedant@ignf.onmicrosoft.com::beaa158c-17b1-46e2-ada0-22c25229f02b" providerId="AD" clId="Web-{A468C6AF-16C1-4286-AD89-1D3096A340AE}" dt="2023-11-17T12:38:44.609" v="93" actId="14100"/>
        <pc:sldMkLst>
          <pc:docMk/>
          <pc:sldMk cId="3642738250" sldId="316"/>
        </pc:sldMkLst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642738250" sldId="316"/>
            <ac:spMk id="3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642738250" sldId="316"/>
            <ac:spMk id="5" creationId="{00000000-0000-0000-0000-000000000000}"/>
          </ac:spMkLst>
        </pc:spChg>
        <pc:spChg chg="add mod">
          <ac:chgData name="Olivia SEDANT" userId="S::osedant@ignf.onmicrosoft.com::beaa158c-17b1-46e2-ada0-22c25229f02b" providerId="AD" clId="Web-{A468C6AF-16C1-4286-AD89-1D3096A340AE}" dt="2023-11-17T12:38:44.609" v="93" actId="14100"/>
          <ac:spMkLst>
            <pc:docMk/>
            <pc:sldMk cId="3642738250" sldId="316"/>
            <ac:spMk id="6" creationId="{AA82370E-7372-AC32-8B37-2623C7CA893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642738250" sldId="316"/>
            <ac:spMk id="7" creationId="{00000000-0000-0000-0000-000000000000}"/>
          </ac:spMkLst>
        </pc:spChg>
      </pc:sldChg>
      <pc:sldChg chg="addSp modSp mod modClrScheme chgLayout">
        <pc:chgData name="Olivia SEDANT" userId="S::osedant@ignf.onmicrosoft.com::beaa158c-17b1-46e2-ada0-22c25229f02b" providerId="AD" clId="Web-{A468C6AF-16C1-4286-AD89-1D3096A340AE}" dt="2023-11-17T12:39:03.484" v="97" actId="1076"/>
        <pc:sldMkLst>
          <pc:docMk/>
          <pc:sldMk cId="3924569753" sldId="317"/>
        </pc:sldMkLst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924569753" sldId="317"/>
            <ac:spMk id="2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924569753" sldId="317"/>
            <ac:spMk id="3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924569753" sldId="317"/>
            <ac:spMk id="5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924569753" sldId="317"/>
            <ac:spMk id="6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924569753" sldId="317"/>
            <ac:spMk id="7" creationId="{00000000-0000-0000-0000-000000000000}"/>
          </ac:spMkLst>
        </pc:spChg>
        <pc:spChg chg="add mod">
          <ac:chgData name="Olivia SEDANT" userId="S::osedant@ignf.onmicrosoft.com::beaa158c-17b1-46e2-ada0-22c25229f02b" providerId="AD" clId="Web-{A468C6AF-16C1-4286-AD89-1D3096A340AE}" dt="2023-11-17T12:39:03.484" v="97" actId="1076"/>
          <ac:spMkLst>
            <pc:docMk/>
            <pc:sldMk cId="3924569753" sldId="317"/>
            <ac:spMk id="9" creationId="{F2077A24-7084-1AFA-6C1B-C001E3E1AEDB}"/>
          </ac:spMkLst>
        </pc:spChg>
        <pc:picChg chg="mod">
          <ac:chgData name="Olivia SEDANT" userId="S::osedant@ignf.onmicrosoft.com::beaa158c-17b1-46e2-ada0-22c25229f02b" providerId="AD" clId="Web-{A468C6AF-16C1-4286-AD89-1D3096A340AE}" dt="2023-11-17T12:33:43.475" v="77" actId="1076"/>
          <ac:picMkLst>
            <pc:docMk/>
            <pc:sldMk cId="3924569753" sldId="317"/>
            <ac:picMk id="8" creationId="{00000000-0000-0000-0000-000000000000}"/>
          </ac:picMkLst>
        </pc:picChg>
      </pc:sldChg>
      <pc:sldChg chg="addSp modSp mod modClrScheme chgLayout">
        <pc:chgData name="Olivia SEDANT" userId="S::osedant@ignf.onmicrosoft.com::beaa158c-17b1-46e2-ada0-22c25229f02b" providerId="AD" clId="Web-{A468C6AF-16C1-4286-AD89-1D3096A340AE}" dt="2023-11-17T12:39:16.188" v="99" actId="1076"/>
        <pc:sldMkLst>
          <pc:docMk/>
          <pc:sldMk cId="398937277" sldId="319"/>
        </pc:sldMkLst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98937277" sldId="319"/>
            <ac:spMk id="2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98937277" sldId="319"/>
            <ac:spMk id="3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98937277" sldId="319"/>
            <ac:spMk id="5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98937277" sldId="319"/>
            <ac:spMk id="6" creationId="{00000000-0000-0000-0000-000000000000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98937277" sldId="319"/>
            <ac:spMk id="7" creationId="{00000000-0000-0000-0000-000000000000}"/>
          </ac:spMkLst>
        </pc:spChg>
        <pc:spChg chg="add mod">
          <ac:chgData name="Olivia SEDANT" userId="S::osedant@ignf.onmicrosoft.com::beaa158c-17b1-46e2-ada0-22c25229f02b" providerId="AD" clId="Web-{A468C6AF-16C1-4286-AD89-1D3096A340AE}" dt="2023-11-17T12:39:16.188" v="99" actId="1076"/>
          <ac:spMkLst>
            <pc:docMk/>
            <pc:sldMk cId="398937277" sldId="319"/>
            <ac:spMk id="10" creationId="{2D186932-300F-0239-DB38-9DB88BD014D4}"/>
          </ac:spMkLst>
        </pc:spChg>
      </pc:sldChg>
      <pc:sldChg chg="addSp modSp mod modClrScheme chgLayout">
        <pc:chgData name="Olivia SEDANT" userId="S::osedant@ignf.onmicrosoft.com::beaa158c-17b1-46e2-ada0-22c25229f02b" providerId="AD" clId="Web-{A468C6AF-16C1-4286-AD89-1D3096A340AE}" dt="2023-11-17T12:40:33.877" v="116"/>
        <pc:sldMkLst>
          <pc:docMk/>
          <pc:sldMk cId="189624231" sldId="320"/>
        </pc:sldMkLst>
        <pc:spChg chg="add">
          <ac:chgData name="Olivia SEDANT" userId="S::osedant@ignf.onmicrosoft.com::beaa158c-17b1-46e2-ada0-22c25229f02b" providerId="AD" clId="Web-{A468C6AF-16C1-4286-AD89-1D3096A340AE}" dt="2023-11-17T12:40:27.830" v="114"/>
          <ac:spMkLst>
            <pc:docMk/>
            <pc:sldMk cId="189624231" sldId="320"/>
            <ac:spMk id="3" creationId="{87A62DD8-214B-4615-53A9-10261BF089B2}"/>
          </ac:spMkLst>
        </pc:spChg>
        <pc:picChg chg="mod ord">
          <ac:chgData name="Olivia SEDANT" userId="S::osedant@ignf.onmicrosoft.com::beaa158c-17b1-46e2-ada0-22c25229f02b" providerId="AD" clId="Web-{A468C6AF-16C1-4286-AD89-1D3096A340AE}" dt="2023-11-17T12:40:33.877" v="116"/>
          <ac:picMkLst>
            <pc:docMk/>
            <pc:sldMk cId="189624231" sldId="320"/>
            <ac:picMk id="294" creationId="{00000000-0000-0000-0000-000000000000}"/>
          </ac:picMkLst>
        </pc:picChg>
      </pc:sldChg>
      <pc:sldChg chg="addSp mod modClrScheme chgLayout">
        <pc:chgData name="Olivia SEDANT" userId="S::osedant@ignf.onmicrosoft.com::beaa158c-17b1-46e2-ada0-22c25229f02b" providerId="AD" clId="Web-{A468C6AF-16C1-4286-AD89-1D3096A340AE}" dt="2023-11-17T12:40:06.548" v="107"/>
        <pc:sldMkLst>
          <pc:docMk/>
          <pc:sldMk cId="2125359101" sldId="324"/>
        </pc:sldMkLst>
        <pc:spChg chg="add">
          <ac:chgData name="Olivia SEDANT" userId="S::osedant@ignf.onmicrosoft.com::beaa158c-17b1-46e2-ada0-22c25229f02b" providerId="AD" clId="Web-{A468C6AF-16C1-4286-AD89-1D3096A340AE}" dt="2023-11-17T12:40:06.548" v="107"/>
          <ac:spMkLst>
            <pc:docMk/>
            <pc:sldMk cId="2125359101" sldId="324"/>
            <ac:spMk id="4" creationId="{A24D5B3C-F4D2-3BE5-4A55-F0731EDC7EDF}"/>
          </ac:spMkLst>
        </pc:spChg>
      </pc:sldChg>
      <pc:sldChg chg="mod modClrScheme chgLayout">
        <pc:chgData name="Olivia SEDANT" userId="S::osedant@ignf.onmicrosoft.com::beaa158c-17b1-46e2-ada0-22c25229f02b" providerId="AD" clId="Web-{A468C6AF-16C1-4286-AD89-1D3096A340AE}" dt="2023-11-17T12:36:30.136" v="86"/>
        <pc:sldMkLst>
          <pc:docMk/>
          <pc:sldMk cId="1757538800" sldId="325"/>
        </pc:sldMkLst>
      </pc:sldChg>
      <pc:sldChg chg="mod modClrScheme chgLayout">
        <pc:chgData name="Olivia SEDANT" userId="S::osedant@ignf.onmicrosoft.com::beaa158c-17b1-46e2-ada0-22c25229f02b" providerId="AD" clId="Web-{A468C6AF-16C1-4286-AD89-1D3096A340AE}" dt="2023-11-17T12:36:30.136" v="86"/>
        <pc:sldMkLst>
          <pc:docMk/>
          <pc:sldMk cId="1042290169" sldId="326"/>
        </pc:sldMkLst>
      </pc:sldChg>
      <pc:sldChg chg="addSp mod modClrScheme chgLayout">
        <pc:chgData name="Olivia SEDANT" userId="S::osedant@ignf.onmicrosoft.com::beaa158c-17b1-46e2-ada0-22c25229f02b" providerId="AD" clId="Web-{A468C6AF-16C1-4286-AD89-1D3096A340AE}" dt="2023-11-17T12:40:01.751" v="106"/>
        <pc:sldMkLst>
          <pc:docMk/>
          <pc:sldMk cId="4145204511" sldId="327"/>
        </pc:sldMkLst>
        <pc:spChg chg="add">
          <ac:chgData name="Olivia SEDANT" userId="S::osedant@ignf.onmicrosoft.com::beaa158c-17b1-46e2-ada0-22c25229f02b" providerId="AD" clId="Web-{A468C6AF-16C1-4286-AD89-1D3096A340AE}" dt="2023-11-17T12:40:01.751" v="106"/>
          <ac:spMkLst>
            <pc:docMk/>
            <pc:sldMk cId="4145204511" sldId="327"/>
            <ac:spMk id="4" creationId="{BCEACFA1-5919-B6B6-A009-3DDB1CEE78DA}"/>
          </ac:spMkLst>
        </pc:spChg>
      </pc:sldChg>
      <pc:sldChg chg="mod modClrScheme chgLayout">
        <pc:chgData name="Olivia SEDANT" userId="S::osedant@ignf.onmicrosoft.com::beaa158c-17b1-46e2-ada0-22c25229f02b" providerId="AD" clId="Web-{A468C6AF-16C1-4286-AD89-1D3096A340AE}" dt="2023-11-17T12:36:30.136" v="86"/>
        <pc:sldMkLst>
          <pc:docMk/>
          <pc:sldMk cId="825296306" sldId="328"/>
        </pc:sldMkLst>
      </pc:sldChg>
      <pc:sldChg chg="mod modClrScheme chgLayout">
        <pc:chgData name="Olivia SEDANT" userId="S::osedant@ignf.onmicrosoft.com::beaa158c-17b1-46e2-ada0-22c25229f02b" providerId="AD" clId="Web-{A468C6AF-16C1-4286-AD89-1D3096A340AE}" dt="2023-11-17T12:36:30.136" v="86"/>
        <pc:sldMkLst>
          <pc:docMk/>
          <pc:sldMk cId="491730417" sldId="329"/>
        </pc:sldMkLst>
      </pc:sldChg>
      <pc:sldChg chg="mod modClrScheme chgLayout">
        <pc:chgData name="Olivia SEDANT" userId="S::osedant@ignf.onmicrosoft.com::beaa158c-17b1-46e2-ada0-22c25229f02b" providerId="AD" clId="Web-{A468C6AF-16C1-4286-AD89-1D3096A340AE}" dt="2023-11-17T12:36:30.136" v="86"/>
        <pc:sldMkLst>
          <pc:docMk/>
          <pc:sldMk cId="444232647" sldId="330"/>
        </pc:sldMkLst>
      </pc:sldChg>
      <pc:sldChg chg="addSp modSp mod modClrScheme chgLayout">
        <pc:chgData name="Olivia SEDANT" userId="S::osedant@ignf.onmicrosoft.com::beaa158c-17b1-46e2-ada0-22c25229f02b" providerId="AD" clId="Web-{A468C6AF-16C1-4286-AD89-1D3096A340AE}" dt="2023-11-17T12:40:19.799" v="111"/>
        <pc:sldMkLst>
          <pc:docMk/>
          <pc:sldMk cId="1560945090" sldId="331"/>
        </pc:sldMkLst>
        <pc:spChg chg="add">
          <ac:chgData name="Olivia SEDANT" userId="S::osedant@ignf.onmicrosoft.com::beaa158c-17b1-46e2-ada0-22c25229f02b" providerId="AD" clId="Web-{A468C6AF-16C1-4286-AD89-1D3096A340AE}" dt="2023-11-17T12:40:14.048" v="109"/>
          <ac:spMkLst>
            <pc:docMk/>
            <pc:sldMk cId="1560945090" sldId="331"/>
            <ac:spMk id="3" creationId="{015A21D6-A81A-2CB7-2EB0-8B9384226D11}"/>
          </ac:spMkLst>
        </pc:spChg>
        <pc:picChg chg="mod ord">
          <ac:chgData name="Olivia SEDANT" userId="S::osedant@ignf.onmicrosoft.com::beaa158c-17b1-46e2-ada0-22c25229f02b" providerId="AD" clId="Web-{A468C6AF-16C1-4286-AD89-1D3096A340AE}" dt="2023-11-17T12:40:19.799" v="111"/>
          <ac:picMkLst>
            <pc:docMk/>
            <pc:sldMk cId="1560945090" sldId="331"/>
            <ac:picMk id="294" creationId="{00000000-0000-0000-0000-000000000000}"/>
          </ac:picMkLst>
        </pc:picChg>
      </pc:sldChg>
      <pc:sldChg chg="addSp mod modClrScheme chgLayout">
        <pc:chgData name="Olivia SEDANT" userId="S::osedant@ignf.onmicrosoft.com::beaa158c-17b1-46e2-ada0-22c25229f02b" providerId="AD" clId="Web-{A468C6AF-16C1-4286-AD89-1D3096A340AE}" dt="2023-11-17T12:40:23.986" v="113"/>
        <pc:sldMkLst>
          <pc:docMk/>
          <pc:sldMk cId="914451776" sldId="332"/>
        </pc:sldMkLst>
        <pc:spChg chg="add">
          <ac:chgData name="Olivia SEDANT" userId="S::osedant@ignf.onmicrosoft.com::beaa158c-17b1-46e2-ada0-22c25229f02b" providerId="AD" clId="Web-{A468C6AF-16C1-4286-AD89-1D3096A340AE}" dt="2023-11-17T12:40:23.986" v="113"/>
          <ac:spMkLst>
            <pc:docMk/>
            <pc:sldMk cId="914451776" sldId="332"/>
            <ac:spMk id="3" creationId="{BDFE8D26-4EC5-BAA0-1CD9-04FF78011D4B}"/>
          </ac:spMkLst>
        </pc:spChg>
      </pc:sldChg>
      <pc:sldChg chg="addSp mod modClrScheme chgLayout">
        <pc:chgData name="Olivia SEDANT" userId="S::osedant@ignf.onmicrosoft.com::beaa158c-17b1-46e2-ada0-22c25229f02b" providerId="AD" clId="Web-{A468C6AF-16C1-4286-AD89-1D3096A340AE}" dt="2023-11-17T12:40:21.564" v="112"/>
        <pc:sldMkLst>
          <pc:docMk/>
          <pc:sldMk cId="259315950" sldId="333"/>
        </pc:sldMkLst>
        <pc:spChg chg="add">
          <ac:chgData name="Olivia SEDANT" userId="S::osedant@ignf.onmicrosoft.com::beaa158c-17b1-46e2-ada0-22c25229f02b" providerId="AD" clId="Web-{A468C6AF-16C1-4286-AD89-1D3096A340AE}" dt="2023-11-17T12:40:21.564" v="112"/>
          <ac:spMkLst>
            <pc:docMk/>
            <pc:sldMk cId="259315950" sldId="333"/>
            <ac:spMk id="3" creationId="{882859B4-6DAE-3A96-638B-61228D2E1C16}"/>
          </ac:spMkLst>
        </pc:spChg>
      </pc:sldChg>
      <pc:sldChg chg="addSp modSp mod modClrScheme chgLayout">
        <pc:chgData name="Olivia SEDANT" userId="S::osedant@ignf.onmicrosoft.com::beaa158c-17b1-46e2-ada0-22c25229f02b" providerId="AD" clId="Web-{A468C6AF-16C1-4286-AD89-1D3096A340AE}" dt="2023-11-17T12:40:53.143" v="123"/>
        <pc:sldMkLst>
          <pc:docMk/>
          <pc:sldMk cId="3559364714" sldId="334"/>
        </pc:sldMkLst>
        <pc:spChg chg="add">
          <ac:chgData name="Olivia SEDANT" userId="S::osedant@ignf.onmicrosoft.com::beaa158c-17b1-46e2-ada0-22c25229f02b" providerId="AD" clId="Web-{A468C6AF-16C1-4286-AD89-1D3096A340AE}" dt="2023-11-17T12:40:45.518" v="121"/>
          <ac:spMkLst>
            <pc:docMk/>
            <pc:sldMk cId="3559364714" sldId="334"/>
            <ac:spMk id="3" creationId="{F057F677-7AA0-1DEB-C82F-E5068F68A70D}"/>
          </ac:spMkLst>
        </pc:spChg>
        <pc:spChg chg="mod">
          <ac:chgData name="Olivia SEDANT" userId="S::osedant@ignf.onmicrosoft.com::beaa158c-17b1-46e2-ada0-22c25229f02b" providerId="AD" clId="Web-{A468C6AF-16C1-4286-AD89-1D3096A340AE}" dt="2023-11-17T12:40:45.393" v="120" actId="1076"/>
          <ac:spMkLst>
            <pc:docMk/>
            <pc:sldMk cId="3559364714" sldId="334"/>
            <ac:spMk id="295" creationId="{00000000-0000-0000-0000-000000000000}"/>
          </ac:spMkLst>
        </pc:spChg>
        <pc:picChg chg="mod ord">
          <ac:chgData name="Olivia SEDANT" userId="S::osedant@ignf.onmicrosoft.com::beaa158c-17b1-46e2-ada0-22c25229f02b" providerId="AD" clId="Web-{A468C6AF-16C1-4286-AD89-1D3096A340AE}" dt="2023-11-17T12:40:53.143" v="123"/>
          <ac:picMkLst>
            <pc:docMk/>
            <pc:sldMk cId="3559364714" sldId="334"/>
            <ac:picMk id="294" creationId="{00000000-0000-0000-0000-000000000000}"/>
          </ac:picMkLst>
        </pc:picChg>
      </pc:sldChg>
      <pc:sldChg chg="addSp mod modClrScheme chgLayout">
        <pc:chgData name="Olivia SEDANT" userId="S::osedant@ignf.onmicrosoft.com::beaa158c-17b1-46e2-ada0-22c25229f02b" providerId="AD" clId="Web-{A468C6AF-16C1-4286-AD89-1D3096A340AE}" dt="2023-11-17T12:40:38.002" v="118"/>
        <pc:sldMkLst>
          <pc:docMk/>
          <pc:sldMk cId="3087576333" sldId="335"/>
        </pc:sldMkLst>
        <pc:spChg chg="add">
          <ac:chgData name="Olivia SEDANT" userId="S::osedant@ignf.onmicrosoft.com::beaa158c-17b1-46e2-ada0-22c25229f02b" providerId="AD" clId="Web-{A468C6AF-16C1-4286-AD89-1D3096A340AE}" dt="2023-11-17T12:40:38.002" v="118"/>
          <ac:spMkLst>
            <pc:docMk/>
            <pc:sldMk cId="3087576333" sldId="335"/>
            <ac:spMk id="3" creationId="{8E74ADA7-657C-577E-8A3E-B96E8A892573}"/>
          </ac:spMkLst>
        </pc:spChg>
      </pc:sldChg>
      <pc:sldChg chg="addSp delSp modSp mod modClrScheme chgLayout">
        <pc:chgData name="Olivia SEDANT" userId="S::osedant@ignf.onmicrosoft.com::beaa158c-17b1-46e2-ada0-22c25229f02b" providerId="AD" clId="Web-{A468C6AF-16C1-4286-AD89-1D3096A340AE}" dt="2023-11-17T12:47:07.309" v="165" actId="1076"/>
        <pc:sldMkLst>
          <pc:docMk/>
          <pc:sldMk cId="3293536037" sldId="336"/>
        </pc:sldMkLst>
        <pc:spChg chg="del mod">
          <ac:chgData name="Olivia SEDANT" userId="S::osedant@ignf.onmicrosoft.com::beaa158c-17b1-46e2-ada0-22c25229f02b" providerId="AD" clId="Web-{A468C6AF-16C1-4286-AD89-1D3096A340AE}" dt="2023-11-17T12:44:13.695" v="135"/>
          <ac:spMkLst>
            <pc:docMk/>
            <pc:sldMk cId="3293536037" sldId="336"/>
            <ac:spMk id="3" creationId="{99A598DC-C546-DC28-3DEC-47138467AE88}"/>
          </ac:spMkLst>
        </pc:spChg>
        <pc:spChg chg="add">
          <ac:chgData name="Olivia SEDANT" userId="S::osedant@ignf.onmicrosoft.com::beaa158c-17b1-46e2-ada0-22c25229f02b" providerId="AD" clId="Web-{A468C6AF-16C1-4286-AD89-1D3096A340AE}" dt="2023-11-17T12:40:36.440" v="117"/>
          <ac:spMkLst>
            <pc:docMk/>
            <pc:sldMk cId="3293536037" sldId="336"/>
            <ac:spMk id="4" creationId="{CF13B122-6B76-0628-D51E-3E3E6A02DC48}"/>
          </ac:spMkLst>
        </pc:spChg>
        <pc:spChg chg="add del mod">
          <ac:chgData name="Olivia SEDANT" userId="S::osedant@ignf.onmicrosoft.com::beaa158c-17b1-46e2-ada0-22c25229f02b" providerId="AD" clId="Web-{A468C6AF-16C1-4286-AD89-1D3096A340AE}" dt="2023-11-17T12:47:07.309" v="165" actId="1076"/>
          <ac:spMkLst>
            <pc:docMk/>
            <pc:sldMk cId="3293536037" sldId="336"/>
            <ac:spMk id="8" creationId="{3AC3E9CD-21FF-ADF2-4E9D-66A08D817D27}"/>
          </ac:spMkLst>
        </pc:spChg>
        <pc:picChg chg="add mod">
          <ac:chgData name="Olivia SEDANT" userId="S::osedant@ignf.onmicrosoft.com::beaa158c-17b1-46e2-ada0-22c25229f02b" providerId="AD" clId="Web-{A468C6AF-16C1-4286-AD89-1D3096A340AE}" dt="2023-11-17T12:43:06.212" v="132" actId="1076"/>
          <ac:picMkLst>
            <pc:docMk/>
            <pc:sldMk cId="3293536037" sldId="336"/>
            <ac:picMk id="5" creationId="{AEE3CF75-A522-97DD-C786-57CF957950A4}"/>
          </ac:picMkLst>
        </pc:picChg>
        <pc:picChg chg="add mod">
          <ac:chgData name="Olivia SEDANT" userId="S::osedant@ignf.onmicrosoft.com::beaa158c-17b1-46e2-ada0-22c25229f02b" providerId="AD" clId="Web-{A468C6AF-16C1-4286-AD89-1D3096A340AE}" dt="2023-11-17T12:44:21.743" v="139" actId="1076"/>
          <ac:picMkLst>
            <pc:docMk/>
            <pc:sldMk cId="3293536037" sldId="336"/>
            <ac:picMk id="6" creationId="{E2B7DC72-8171-9F5E-EBAA-3EE7CC0581C2}"/>
          </ac:picMkLst>
        </pc:picChg>
        <pc:picChg chg="add mod">
          <ac:chgData name="Olivia SEDANT" userId="S::osedant@ignf.onmicrosoft.com::beaa158c-17b1-46e2-ada0-22c25229f02b" providerId="AD" clId="Web-{A468C6AF-16C1-4286-AD89-1D3096A340AE}" dt="2023-11-17T12:44:57.650" v="142" actId="1076"/>
          <ac:picMkLst>
            <pc:docMk/>
            <pc:sldMk cId="3293536037" sldId="336"/>
            <ac:picMk id="7" creationId="{ECF2FFA9-1F82-BBC4-D4C1-42FAD6D15FD2}"/>
          </ac:picMkLst>
        </pc:picChg>
      </pc:sldChg>
      <pc:sldChg chg="addSp mod modClrScheme chgLayout">
        <pc:chgData name="Olivia SEDANT" userId="S::osedant@ignf.onmicrosoft.com::beaa158c-17b1-46e2-ada0-22c25229f02b" providerId="AD" clId="Web-{A468C6AF-16C1-4286-AD89-1D3096A340AE}" dt="2023-11-17T12:40:40.018" v="119"/>
        <pc:sldMkLst>
          <pc:docMk/>
          <pc:sldMk cId="4045040573" sldId="337"/>
        </pc:sldMkLst>
        <pc:spChg chg="add">
          <ac:chgData name="Olivia SEDANT" userId="S::osedant@ignf.onmicrosoft.com::beaa158c-17b1-46e2-ada0-22c25229f02b" providerId="AD" clId="Web-{A468C6AF-16C1-4286-AD89-1D3096A340AE}" dt="2023-11-17T12:40:40.018" v="119"/>
          <ac:spMkLst>
            <pc:docMk/>
            <pc:sldMk cId="4045040573" sldId="337"/>
            <ac:spMk id="3" creationId="{BA64E6C0-5A7C-2EE8-A690-FEB7644BF011}"/>
          </ac:spMkLst>
        </pc:spChg>
      </pc:sldChg>
      <pc:sldChg chg="mod modClrScheme chgLayout">
        <pc:chgData name="Olivia SEDANT" userId="S::osedant@ignf.onmicrosoft.com::beaa158c-17b1-46e2-ada0-22c25229f02b" providerId="AD" clId="Web-{A468C6AF-16C1-4286-AD89-1D3096A340AE}" dt="2023-11-17T12:36:30.136" v="86"/>
        <pc:sldMkLst>
          <pc:docMk/>
          <pc:sldMk cId="2897178073" sldId="338"/>
        </pc:sldMkLst>
      </pc:sldChg>
      <pc:sldChg chg="modSp mod modClrScheme chgLayout">
        <pc:chgData name="Olivia SEDANT" userId="S::osedant@ignf.onmicrosoft.com::beaa158c-17b1-46e2-ada0-22c25229f02b" providerId="AD" clId="Web-{A468C6AF-16C1-4286-AD89-1D3096A340AE}" dt="2023-11-17T12:36:30.136" v="86"/>
        <pc:sldMkLst>
          <pc:docMk/>
          <pc:sldMk cId="2260566938" sldId="339"/>
        </pc:sldMkLst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2260566938" sldId="339"/>
            <ac:spMk id="2" creationId="{B2BA2B51-DA4E-781D-A344-382ECDA88A0F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2260566938" sldId="339"/>
            <ac:spMk id="3" creationId="{F1177650-45C8-2266-D9B5-5B3A64BD10F5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2260566938" sldId="339"/>
            <ac:spMk id="4" creationId="{09763449-78D1-345F-CA0E-C2DB1320F598}"/>
          </ac:spMkLst>
        </pc:spChg>
      </pc:sldChg>
      <pc:sldChg chg="modSp mod modClrScheme chgLayout">
        <pc:chgData name="Olivia SEDANT" userId="S::osedant@ignf.onmicrosoft.com::beaa158c-17b1-46e2-ada0-22c25229f02b" providerId="AD" clId="Web-{A468C6AF-16C1-4286-AD89-1D3096A340AE}" dt="2023-11-17T12:36:30.136" v="86"/>
        <pc:sldMkLst>
          <pc:docMk/>
          <pc:sldMk cId="3279390692" sldId="340"/>
        </pc:sldMkLst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279390692" sldId="340"/>
            <ac:spMk id="2" creationId="{9C49DA27-F66E-54FF-FBED-C03705A12671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279390692" sldId="340"/>
            <ac:spMk id="3" creationId="{8E24CF10-6AB3-3FA5-9A35-8F6D7FD3EE98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3279390692" sldId="340"/>
            <ac:spMk id="4" creationId="{6F2D054E-F28F-51AD-4403-FD28FF01725A}"/>
          </ac:spMkLst>
        </pc:spChg>
      </pc:sldChg>
      <pc:sldChg chg="modSp mod modClrScheme chgLayout">
        <pc:chgData name="Olivia SEDANT" userId="S::osedant@ignf.onmicrosoft.com::beaa158c-17b1-46e2-ada0-22c25229f02b" providerId="AD" clId="Web-{A468C6AF-16C1-4286-AD89-1D3096A340AE}" dt="2023-11-17T12:36:30.136" v="86"/>
        <pc:sldMkLst>
          <pc:docMk/>
          <pc:sldMk cId="22894133" sldId="341"/>
        </pc:sldMkLst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22894133" sldId="341"/>
            <ac:spMk id="2" creationId="{A8CAC5FC-AC6D-AE87-B610-8D09CEEA89DB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22894133" sldId="341"/>
            <ac:spMk id="3" creationId="{8C995BEE-6373-F164-1446-0C82C76096AC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22894133" sldId="341"/>
            <ac:spMk id="4" creationId="{76356360-4788-D63E-6338-2EB8D6E03D4E}"/>
          </ac:spMkLst>
        </pc:spChg>
      </pc:sldChg>
      <pc:sldChg chg="addSp modSp mod modClrScheme chgLayout">
        <pc:chgData name="Olivia SEDANT" userId="S::osedant@ignf.onmicrosoft.com::beaa158c-17b1-46e2-ada0-22c25229f02b" providerId="AD" clId="Web-{A468C6AF-16C1-4286-AD89-1D3096A340AE}" dt="2023-11-17T12:36:30.136" v="86"/>
        <pc:sldMkLst>
          <pc:docMk/>
          <pc:sldMk cId="467130332" sldId="342"/>
        </pc:sldMkLst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467130332" sldId="342"/>
            <ac:spMk id="2" creationId="{CE6E0198-9134-1A7E-8A6D-5F866FFC89F4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467130332" sldId="342"/>
            <ac:spMk id="3" creationId="{ED042EC8-868D-D8D9-3D45-6A0704D1CF0C}"/>
          </ac:spMkLst>
        </pc:spChg>
        <pc:spChg chg="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467130332" sldId="342"/>
            <ac:spMk id="4" creationId="{FE40DE77-A28D-3657-AA3D-4DFF2805408A}"/>
          </ac:spMkLst>
        </pc:spChg>
        <pc:spChg chg="add mod ord">
          <ac:chgData name="Olivia SEDANT" userId="S::osedant@ignf.onmicrosoft.com::beaa158c-17b1-46e2-ada0-22c25229f02b" providerId="AD" clId="Web-{A468C6AF-16C1-4286-AD89-1D3096A340AE}" dt="2023-11-17T12:36:30.136" v="86"/>
          <ac:spMkLst>
            <pc:docMk/>
            <pc:sldMk cId="467130332" sldId="342"/>
            <ac:spMk id="5" creationId="{7B4201A6-3F83-E1DD-B9D1-A18DFBBE7E90}"/>
          </ac:spMkLst>
        </pc:spChg>
      </pc:sldChg>
      <pc:sldMasterChg chg="add del addSldLayout delSldLayout">
        <pc:chgData name="Olivia SEDANT" userId="S::osedant@ignf.onmicrosoft.com::beaa158c-17b1-46e2-ada0-22c25229f02b" providerId="AD" clId="Web-{A468C6AF-16C1-4286-AD89-1D3096A340AE}" dt="2023-11-17T12:36:30.136" v="86"/>
        <pc:sldMasterMkLst>
          <pc:docMk/>
          <pc:sldMasterMk cId="0" sldId="2147483689"/>
        </pc:sldMasterMkLst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89"/>
            <pc:sldLayoutMk cId="0" sldId="2147483648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89"/>
            <pc:sldLayoutMk cId="0" sldId="2147483649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89"/>
            <pc:sldLayoutMk cId="0" sldId="2147483650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89"/>
            <pc:sldLayoutMk cId="0" sldId="2147483651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89"/>
            <pc:sldLayoutMk cId="0" sldId="2147483652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89"/>
            <pc:sldLayoutMk cId="0" sldId="2147483653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89"/>
            <pc:sldLayoutMk cId="0" sldId="2147483654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89"/>
            <pc:sldLayoutMk cId="0" sldId="2147483655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89"/>
            <pc:sldLayoutMk cId="0" sldId="2147483656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89"/>
            <pc:sldLayoutMk cId="0" sldId="2147483657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89"/>
            <pc:sldLayoutMk cId="0" sldId="2147483658"/>
          </pc:sldLayoutMkLst>
        </pc:sldLayoutChg>
      </pc:sldMasterChg>
      <pc:sldMasterChg chg="add del addSldLayout delSldLayout">
        <pc:chgData name="Olivia SEDANT" userId="S::osedant@ignf.onmicrosoft.com::beaa158c-17b1-46e2-ada0-22c25229f02b" providerId="AD" clId="Web-{A468C6AF-16C1-4286-AD89-1D3096A340AE}" dt="2023-11-17T12:36:30.136" v="86"/>
        <pc:sldMasterMkLst>
          <pc:docMk/>
          <pc:sldMasterMk cId="0" sldId="2147483691"/>
        </pc:sldMasterMkLst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91"/>
            <pc:sldLayoutMk cId="0" sldId="2147483668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91"/>
            <pc:sldLayoutMk cId="0" sldId="2147483669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91"/>
            <pc:sldLayoutMk cId="0" sldId="2147483670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91"/>
            <pc:sldLayoutMk cId="0" sldId="2147483671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91"/>
            <pc:sldLayoutMk cId="0" sldId="2147483672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91"/>
            <pc:sldLayoutMk cId="0" sldId="2147483673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91"/>
            <pc:sldLayoutMk cId="0" sldId="2147483674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91"/>
            <pc:sldLayoutMk cId="0" sldId="2147483675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91"/>
            <pc:sldLayoutMk cId="0" sldId="2147483676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91"/>
            <pc:sldLayoutMk cId="0" sldId="2147483677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91"/>
            <pc:sldLayoutMk cId="0" sldId="2147483678"/>
          </pc:sldLayoutMkLst>
        </pc:sldLayoutChg>
        <pc:sldLayoutChg chg="add del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0" sldId="2147483691"/>
            <pc:sldLayoutMk cId="317016729" sldId="2147483693"/>
          </pc:sldLayoutMkLst>
        </pc:sldLayoutChg>
      </pc:sldMasterChg>
      <pc:sldMasterChg chg="add del addSldLayout delSldLayout modSldLayout">
        <pc:chgData name="Olivia SEDANT" userId="S::osedant@ignf.onmicrosoft.com::beaa158c-17b1-46e2-ada0-22c25229f02b" providerId="AD" clId="Web-{A468C6AF-16C1-4286-AD89-1D3096A340AE}" dt="2023-11-17T12:36:30.136" v="86"/>
        <pc:sldMasterMkLst>
          <pc:docMk/>
          <pc:sldMasterMk cId="589169001" sldId="2147483694"/>
        </pc:sldMasterMkLst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1641309722" sldId="2147483695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2398099341" sldId="2147483696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3013719927" sldId="2147483697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3542740507" sldId="2147483698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200325521" sldId="2147483699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3747581779" sldId="2147483700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1767945818" sldId="2147483701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1809806975" sldId="2147483702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851581415" sldId="2147483703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738972146" sldId="2147483704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1720543264" sldId="2147483705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38595097" sldId="2147483706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1745650941" sldId="2147483707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3307839913" sldId="2147483708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3390399785" sldId="2147483709"/>
          </pc:sldLayoutMkLst>
        </pc:sldLayoutChg>
        <pc:sldLayoutChg chg="add del mod replId">
          <pc:chgData name="Olivia SEDANT" userId="S::osedant@ignf.onmicrosoft.com::beaa158c-17b1-46e2-ada0-22c25229f02b" providerId="AD" clId="Web-{A468C6AF-16C1-4286-AD89-1D3096A340AE}" dt="2023-11-17T12:36:30.136" v="86"/>
          <pc:sldLayoutMkLst>
            <pc:docMk/>
            <pc:sldMasterMk cId="589169001" sldId="2147483694"/>
            <pc:sldLayoutMk cId="2511160260" sldId="2147483710"/>
          </pc:sldLayoutMkLst>
        </pc:sldLayoutChg>
      </pc:sldMasterChg>
    </pc:docChg>
  </pc:docChgLst>
  <pc:docChgLst>
    <pc:chgData name="Xavier THAUVIN" userId="S::xthauvin@ignf.onmicrosoft.com::79d9e788-0838-465c-b5fe-aca56e282b02" providerId="AD" clId="Web-{0922DBC7-396B-423E-9262-1779D1D040B3}"/>
    <pc:docChg chg="modSld">
      <pc:chgData name="Xavier THAUVIN" userId="S::xthauvin@ignf.onmicrosoft.com::79d9e788-0838-465c-b5fe-aca56e282b02" providerId="AD" clId="Web-{0922DBC7-396B-423E-9262-1779D1D040B3}" dt="2023-12-08T14:02:25.560" v="7"/>
      <pc:docMkLst>
        <pc:docMk/>
      </pc:docMkLst>
      <pc:sldChg chg="addSp delSp modSp">
        <pc:chgData name="Xavier THAUVIN" userId="S::xthauvin@ignf.onmicrosoft.com::79d9e788-0838-465c-b5fe-aca56e282b02" providerId="AD" clId="Web-{0922DBC7-396B-423E-9262-1779D1D040B3}" dt="2023-12-08T14:02:25.560" v="7"/>
        <pc:sldMkLst>
          <pc:docMk/>
          <pc:sldMk cId="3125372677" sldId="371"/>
        </pc:sldMkLst>
        <pc:picChg chg="add mod">
          <ac:chgData name="Xavier THAUVIN" userId="S::xthauvin@ignf.onmicrosoft.com::79d9e788-0838-465c-b5fe-aca56e282b02" providerId="AD" clId="Web-{0922DBC7-396B-423E-9262-1779D1D040B3}" dt="2023-12-08T14:02:25.560" v="7"/>
          <ac:picMkLst>
            <pc:docMk/>
            <pc:sldMk cId="3125372677" sldId="371"/>
            <ac:picMk id="2" creationId="{33A4D2AC-B76E-187E-3E7E-2D7FC3BAE9D2}"/>
          </ac:picMkLst>
        </pc:picChg>
        <pc:picChg chg="del mod">
          <ac:chgData name="Xavier THAUVIN" userId="S::xthauvin@ignf.onmicrosoft.com::79d9e788-0838-465c-b5fe-aca56e282b02" providerId="AD" clId="Web-{0922DBC7-396B-423E-9262-1779D1D040B3}" dt="2023-12-08T14:02:05.153" v="1"/>
          <ac:picMkLst>
            <pc:docMk/>
            <pc:sldMk cId="3125372677" sldId="371"/>
            <ac:picMk id="3" creationId="{EFA817C8-4833-FA44-3E18-940FA6D980FB}"/>
          </ac:picMkLst>
        </pc:picChg>
      </pc:sldChg>
    </pc:docChg>
  </pc:docChgLst>
  <pc:docChgLst>
    <pc:chgData name="Guillaume REMAUD" userId="S::gremaud@ignf.onmicrosoft.com::8cb7367b-bb70-473d-ab28-a3aa48a0053d" providerId="AD" clId="Web-{1B15F848-A796-CBD5-A246-F19661FE443E}"/>
    <pc:docChg chg="modSld">
      <pc:chgData name="Guillaume REMAUD" userId="S::gremaud@ignf.onmicrosoft.com::8cb7367b-bb70-473d-ab28-a3aa48a0053d" providerId="AD" clId="Web-{1B15F848-A796-CBD5-A246-F19661FE443E}" dt="2023-11-17T16:25:13.219" v="33" actId="20577"/>
      <pc:docMkLst>
        <pc:docMk/>
      </pc:docMkLst>
      <pc:sldChg chg="modSp">
        <pc:chgData name="Guillaume REMAUD" userId="S::gremaud@ignf.onmicrosoft.com::8cb7367b-bb70-473d-ab28-a3aa48a0053d" providerId="AD" clId="Web-{1B15F848-A796-CBD5-A246-F19661FE443E}" dt="2023-11-17T16:25:13.219" v="33" actId="20577"/>
        <pc:sldMkLst>
          <pc:docMk/>
          <pc:sldMk cId="3642738250" sldId="316"/>
        </pc:sldMkLst>
        <pc:spChg chg="mod">
          <ac:chgData name="Guillaume REMAUD" userId="S::gremaud@ignf.onmicrosoft.com::8cb7367b-bb70-473d-ab28-a3aa48a0053d" providerId="AD" clId="Web-{1B15F848-A796-CBD5-A246-F19661FE443E}" dt="2023-11-17T16:24:46.624" v="26" actId="20577"/>
          <ac:spMkLst>
            <pc:docMk/>
            <pc:sldMk cId="3642738250" sldId="316"/>
            <ac:spMk id="11" creationId="{00000000-0000-0000-0000-000000000000}"/>
          </ac:spMkLst>
        </pc:spChg>
        <pc:spChg chg="mod">
          <ac:chgData name="Guillaume REMAUD" userId="S::gremaud@ignf.onmicrosoft.com::8cb7367b-bb70-473d-ab28-a3aa48a0053d" providerId="AD" clId="Web-{1B15F848-A796-CBD5-A246-F19661FE443E}" dt="2023-11-17T16:25:13.219" v="33" actId="20577"/>
          <ac:spMkLst>
            <pc:docMk/>
            <pc:sldMk cId="3642738250" sldId="316"/>
            <ac:spMk id="12" creationId="{00000000-0000-0000-0000-000000000000}"/>
          </ac:spMkLst>
        </pc:spChg>
      </pc:sldChg>
    </pc:docChg>
  </pc:docChgLst>
  <pc:docChgLst>
    <pc:chgData name="David Tachoires" userId="S::dtachoires@ignf.onmicrosoft.com::4494346b-a9b2-41b6-9651-290c4bfe879d" providerId="AD" clId="Web-{C41A0317-0749-70CF-E08F-ADDE43407AC6}"/>
    <pc:docChg chg="modSld">
      <pc:chgData name="David Tachoires" userId="S::dtachoires@ignf.onmicrosoft.com::4494346b-a9b2-41b6-9651-290c4bfe879d" providerId="AD" clId="Web-{C41A0317-0749-70CF-E08F-ADDE43407AC6}" dt="2023-11-21T07:26:51.730" v="1" actId="20577"/>
      <pc:docMkLst>
        <pc:docMk/>
      </pc:docMkLst>
      <pc:sldChg chg="modSp">
        <pc:chgData name="David Tachoires" userId="S::dtachoires@ignf.onmicrosoft.com::4494346b-a9b2-41b6-9651-290c4bfe879d" providerId="AD" clId="Web-{C41A0317-0749-70CF-E08F-ADDE43407AC6}" dt="2023-11-21T07:26:51.730" v="1" actId="20577"/>
        <pc:sldMkLst>
          <pc:docMk/>
          <pc:sldMk cId="313435240" sldId="359"/>
        </pc:sldMkLst>
        <pc:spChg chg="mod">
          <ac:chgData name="David Tachoires" userId="S::dtachoires@ignf.onmicrosoft.com::4494346b-a9b2-41b6-9651-290c4bfe879d" providerId="AD" clId="Web-{C41A0317-0749-70CF-E08F-ADDE43407AC6}" dt="2023-11-21T07:26:51.730" v="1" actId="20577"/>
          <ac:spMkLst>
            <pc:docMk/>
            <pc:sldMk cId="313435240" sldId="359"/>
            <ac:spMk id="2" creationId="{F58E05D0-1D97-3EB2-9F2E-C7DCFB9148F4}"/>
          </ac:spMkLst>
        </pc:spChg>
      </pc:sldChg>
    </pc:docChg>
  </pc:docChgLst>
  <pc:docChgLst>
    <pc:chgData name="Jonathan Renault" userId="S::jrenault@ignf.onmicrosoft.com::9da1a404-1506-42e7-8a44-155aff703ed7" providerId="AD" clId="Web-{CE5741AA-578B-4200-CBAF-03BBB33ABE6A}"/>
    <pc:docChg chg="delSld modSld">
      <pc:chgData name="Jonathan Renault" userId="S::jrenault@ignf.onmicrosoft.com::9da1a404-1506-42e7-8a44-155aff703ed7" providerId="AD" clId="Web-{CE5741AA-578B-4200-CBAF-03BBB33ABE6A}" dt="2023-12-11T08:08:05.218" v="26"/>
      <pc:docMkLst>
        <pc:docMk/>
      </pc:docMkLst>
      <pc:sldChg chg="modSp">
        <pc:chgData name="Jonathan Renault" userId="S::jrenault@ignf.onmicrosoft.com::9da1a404-1506-42e7-8a44-155aff703ed7" providerId="AD" clId="Web-{CE5741AA-578B-4200-CBAF-03BBB33ABE6A}" dt="2023-12-11T08:04:39.134" v="16" actId="20577"/>
        <pc:sldMkLst>
          <pc:docMk/>
          <pc:sldMk cId="341361849" sldId="365"/>
        </pc:sldMkLst>
        <pc:spChg chg="mod">
          <ac:chgData name="Jonathan Renault" userId="S::jrenault@ignf.onmicrosoft.com::9da1a404-1506-42e7-8a44-155aff703ed7" providerId="AD" clId="Web-{CE5741AA-578B-4200-CBAF-03BBB33ABE6A}" dt="2023-12-11T08:04:39.134" v="16" actId="20577"/>
          <ac:spMkLst>
            <pc:docMk/>
            <pc:sldMk cId="341361849" sldId="365"/>
            <ac:spMk id="5" creationId="{00000000-0000-0000-0000-000000000000}"/>
          </ac:spMkLst>
        </pc:spChg>
      </pc:sldChg>
      <pc:sldChg chg="mod modShow">
        <pc:chgData name="Jonathan Renault" userId="S::jrenault@ignf.onmicrosoft.com::9da1a404-1506-42e7-8a44-155aff703ed7" providerId="AD" clId="Web-{CE5741AA-578B-4200-CBAF-03BBB33ABE6A}" dt="2023-12-11T08:06:24.450" v="24"/>
        <pc:sldMkLst>
          <pc:docMk/>
          <pc:sldMk cId="470564322" sldId="373"/>
        </pc:sldMkLst>
      </pc:sldChg>
      <pc:sldChg chg="modSp modCm">
        <pc:chgData name="Jonathan Renault" userId="S::jrenault@ignf.onmicrosoft.com::9da1a404-1506-42e7-8a44-155aff703ed7" providerId="AD" clId="Web-{CE5741AA-578B-4200-CBAF-03BBB33ABE6A}" dt="2023-12-11T08:01:57.082" v="15" actId="20577"/>
        <pc:sldMkLst>
          <pc:docMk/>
          <pc:sldMk cId="3924179364" sldId="374"/>
        </pc:sldMkLst>
        <pc:spChg chg="mod">
          <ac:chgData name="Jonathan Renault" userId="S::jrenault@ignf.onmicrosoft.com::9da1a404-1506-42e7-8a44-155aff703ed7" providerId="AD" clId="Web-{CE5741AA-578B-4200-CBAF-03BBB33ABE6A}" dt="2023-12-11T08:01:57.082" v="15" actId="20577"/>
          <ac:spMkLst>
            <pc:docMk/>
            <pc:sldMk cId="3924179364" sldId="374"/>
            <ac:spMk id="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nathan Renault" userId="S::jrenault@ignf.onmicrosoft.com::9da1a404-1506-42e7-8a44-155aff703ed7" providerId="AD" clId="Web-{CE5741AA-578B-4200-CBAF-03BBB33ABE6A}" dt="2023-12-11T08:01:57.082" v="15" actId="20577"/>
              <pc2:cmMkLst xmlns:pc2="http://schemas.microsoft.com/office/powerpoint/2019/9/main/command">
                <pc:docMk/>
                <pc:sldMk cId="3924179364" sldId="374"/>
                <pc2:cmMk id="{E184AFCB-181E-4D02-85FA-7D96FA324534}"/>
              </pc2:cmMkLst>
            </pc226:cmChg>
          </p:ext>
        </pc:extLst>
      </pc:sldChg>
      <pc:sldChg chg="del">
        <pc:chgData name="Jonathan Renault" userId="S::jrenault@ignf.onmicrosoft.com::9da1a404-1506-42e7-8a44-155aff703ed7" providerId="AD" clId="Web-{CE5741AA-578B-4200-CBAF-03BBB33ABE6A}" dt="2023-12-11T08:08:05.218" v="25"/>
        <pc:sldMkLst>
          <pc:docMk/>
          <pc:sldMk cId="2952625133" sldId="379"/>
        </pc:sldMkLst>
      </pc:sldChg>
      <pc:sldChg chg="del">
        <pc:chgData name="Jonathan Renault" userId="S::jrenault@ignf.onmicrosoft.com::9da1a404-1506-42e7-8a44-155aff703ed7" providerId="AD" clId="Web-{CE5741AA-578B-4200-CBAF-03BBB33ABE6A}" dt="2023-12-11T08:08:05.218" v="26"/>
        <pc:sldMkLst>
          <pc:docMk/>
          <pc:sldMk cId="743986092" sldId="382"/>
        </pc:sldMkLst>
      </pc:sldChg>
      <pc:sldChg chg="mod modShow">
        <pc:chgData name="Jonathan Renault" userId="S::jrenault@ignf.onmicrosoft.com::9da1a404-1506-42e7-8a44-155aff703ed7" providerId="AD" clId="Web-{CE5741AA-578B-4200-CBAF-03BBB33ABE6A}" dt="2023-12-11T08:06:15.840" v="22"/>
        <pc:sldMkLst>
          <pc:docMk/>
          <pc:sldMk cId="3589610094" sldId="383"/>
        </pc:sldMkLst>
      </pc:sldChg>
      <pc:sldChg chg="mod modShow">
        <pc:chgData name="Jonathan Renault" userId="S::jrenault@ignf.onmicrosoft.com::9da1a404-1506-42e7-8a44-155aff703ed7" providerId="AD" clId="Web-{CE5741AA-578B-4200-CBAF-03BBB33ABE6A}" dt="2023-12-11T08:06:15.700" v="21"/>
        <pc:sldMkLst>
          <pc:docMk/>
          <pc:sldMk cId="1424486785" sldId="384"/>
        </pc:sldMkLst>
      </pc:sldChg>
      <pc:sldChg chg="mod modShow">
        <pc:chgData name="Jonathan Renault" userId="S::jrenault@ignf.onmicrosoft.com::9da1a404-1506-42e7-8a44-155aff703ed7" providerId="AD" clId="Web-{CE5741AA-578B-4200-CBAF-03BBB33ABE6A}" dt="2023-12-11T08:06:15.559" v="20"/>
        <pc:sldMkLst>
          <pc:docMk/>
          <pc:sldMk cId="361335821" sldId="385"/>
        </pc:sldMkLst>
      </pc:sldChg>
      <pc:sldChg chg="mod modShow">
        <pc:chgData name="Jonathan Renault" userId="S::jrenault@ignf.onmicrosoft.com::9da1a404-1506-42e7-8a44-155aff703ed7" providerId="AD" clId="Web-{CE5741AA-578B-4200-CBAF-03BBB33ABE6A}" dt="2023-12-11T08:06:15.387" v="19"/>
        <pc:sldMkLst>
          <pc:docMk/>
          <pc:sldMk cId="1827201346" sldId="386"/>
        </pc:sldMkLst>
      </pc:sldChg>
      <pc:sldChg chg="mod modShow">
        <pc:chgData name="Jonathan Renault" userId="S::jrenault@ignf.onmicrosoft.com::9da1a404-1506-42e7-8a44-155aff703ed7" providerId="AD" clId="Web-{CE5741AA-578B-4200-CBAF-03BBB33ABE6A}" dt="2023-12-11T08:06:15.184" v="18"/>
        <pc:sldMkLst>
          <pc:docMk/>
          <pc:sldMk cId="4056288590" sldId="387"/>
        </pc:sldMkLst>
      </pc:sldChg>
      <pc:sldChg chg="mod modShow">
        <pc:chgData name="Jonathan Renault" userId="S::jrenault@ignf.onmicrosoft.com::9da1a404-1506-42e7-8a44-155aff703ed7" providerId="AD" clId="Web-{CE5741AA-578B-4200-CBAF-03BBB33ABE6A}" dt="2023-12-11T08:06:15.090" v="17"/>
        <pc:sldMkLst>
          <pc:docMk/>
          <pc:sldMk cId="3295709347" sldId="388"/>
        </pc:sldMkLst>
      </pc:sldChg>
      <pc:sldChg chg="mod modShow">
        <pc:chgData name="Jonathan Renault" userId="S::jrenault@ignf.onmicrosoft.com::9da1a404-1506-42e7-8a44-155aff703ed7" providerId="AD" clId="Web-{CE5741AA-578B-4200-CBAF-03BBB33ABE6A}" dt="2023-12-11T08:06:16.043" v="23"/>
        <pc:sldMkLst>
          <pc:docMk/>
          <pc:sldMk cId="2255673737" sldId="389"/>
        </pc:sldMkLst>
      </pc:sldChg>
    </pc:docChg>
  </pc:docChgLst>
  <pc:docChgLst>
    <pc:chgData name="Olivia SEDANT" userId="S::osedant@ignf.onmicrosoft.com::beaa158c-17b1-46e2-ada0-22c25229f02b" providerId="AD" clId="Web-{210C468E-7336-4459-B5EA-6CFE619D6092}"/>
    <pc:docChg chg="addSld modSld sldOrd modMainMaster">
      <pc:chgData name="Olivia SEDANT" userId="S::osedant@ignf.onmicrosoft.com::beaa158c-17b1-46e2-ada0-22c25229f02b" providerId="AD" clId="Web-{210C468E-7336-4459-B5EA-6CFE619D6092}" dt="2023-11-20T12:31:17.767" v="784" actId="20577"/>
      <pc:docMkLst>
        <pc:docMk/>
      </pc:docMkLst>
      <pc:sldChg chg="addSp modSp modNotes">
        <pc:chgData name="Olivia SEDANT" userId="S::osedant@ignf.onmicrosoft.com::beaa158c-17b1-46e2-ada0-22c25229f02b" providerId="AD" clId="Web-{210C468E-7336-4459-B5EA-6CFE619D6092}" dt="2023-11-20T12:01:47.386" v="175"/>
        <pc:sldMkLst>
          <pc:docMk/>
          <pc:sldMk cId="0" sldId="256"/>
        </pc:sldMkLst>
        <pc:spChg chg="add mod">
          <ac:chgData name="Olivia SEDANT" userId="S::osedant@ignf.onmicrosoft.com::beaa158c-17b1-46e2-ada0-22c25229f02b" providerId="AD" clId="Web-{210C468E-7336-4459-B5EA-6CFE619D6092}" dt="2023-11-20T12:01:20.542" v="173"/>
          <ac:spMkLst>
            <pc:docMk/>
            <pc:sldMk cId="0" sldId="256"/>
            <ac:spMk id="2" creationId="{EB9E417F-3DAC-78D4-45FE-FBAF11FC1B11}"/>
          </ac:spMkLst>
        </pc:spChg>
      </pc:sldChg>
      <pc:sldChg chg="addSp modSp">
        <pc:chgData name="Olivia SEDANT" userId="S::osedant@ignf.onmicrosoft.com::beaa158c-17b1-46e2-ada0-22c25229f02b" providerId="AD" clId="Web-{210C468E-7336-4459-B5EA-6CFE619D6092}" dt="2023-11-20T12:01:20.542" v="173"/>
        <pc:sldMkLst>
          <pc:docMk/>
          <pc:sldMk cId="0" sldId="258"/>
        </pc:sldMkLst>
        <pc:spChg chg="add mod">
          <ac:chgData name="Olivia SEDANT" userId="S::osedant@ignf.onmicrosoft.com::beaa158c-17b1-46e2-ada0-22c25229f02b" providerId="AD" clId="Web-{210C468E-7336-4459-B5EA-6CFE619D6092}" dt="2023-11-20T12:01:20.542" v="173"/>
          <ac:spMkLst>
            <pc:docMk/>
            <pc:sldMk cId="0" sldId="258"/>
            <ac:spMk id="2" creationId="{909E9142-429A-6001-431B-6DF3E0847F61}"/>
          </ac:spMkLst>
        </pc:spChg>
      </pc:sldChg>
      <pc:sldChg chg="modSp">
        <pc:chgData name="Olivia SEDANT" userId="S::osedant@ignf.onmicrosoft.com::beaa158c-17b1-46e2-ada0-22c25229f02b" providerId="AD" clId="Web-{210C468E-7336-4459-B5EA-6CFE619D6092}" dt="2023-11-20T12:20:53.680" v="461" actId="20577"/>
        <pc:sldMkLst>
          <pc:docMk/>
          <pc:sldMk cId="0" sldId="301"/>
        </pc:sldMkLst>
        <pc:spChg chg="mod">
          <ac:chgData name="Olivia SEDANT" userId="S::osedant@ignf.onmicrosoft.com::beaa158c-17b1-46e2-ada0-22c25229f02b" providerId="AD" clId="Web-{210C468E-7336-4459-B5EA-6CFE619D6092}" dt="2023-11-20T12:20:53.680" v="461" actId="20577"/>
          <ac:spMkLst>
            <pc:docMk/>
            <pc:sldMk cId="0" sldId="301"/>
            <ac:spMk id="723" creationId="{00000000-0000-0000-0000-000000000000}"/>
          </ac:spMkLst>
        </pc:spChg>
      </pc:sldChg>
      <pc:sldChg chg="addSp delSp modSp">
        <pc:chgData name="Olivia SEDANT" userId="S::osedant@ignf.onmicrosoft.com::beaa158c-17b1-46e2-ada0-22c25229f02b" providerId="AD" clId="Web-{210C468E-7336-4459-B5EA-6CFE619D6092}" dt="2023-11-20T12:21:12.869" v="467" actId="20577"/>
        <pc:sldMkLst>
          <pc:docMk/>
          <pc:sldMk cId="0" sldId="304"/>
        </pc:sldMkLst>
        <pc:spChg chg="add mod">
          <ac:chgData name="Olivia SEDANT" userId="S::osedant@ignf.onmicrosoft.com::beaa158c-17b1-46e2-ada0-22c25229f02b" providerId="AD" clId="Web-{210C468E-7336-4459-B5EA-6CFE619D6092}" dt="2023-11-20T12:17:38.157" v="337"/>
          <ac:spMkLst>
            <pc:docMk/>
            <pc:sldMk cId="0" sldId="304"/>
            <ac:spMk id="4" creationId="{C73956F0-E011-D3B0-813C-637B2B9727E7}"/>
          </ac:spMkLst>
        </pc:spChg>
        <pc:spChg chg="add mod">
          <ac:chgData name="Olivia SEDANT" userId="S::osedant@ignf.onmicrosoft.com::beaa158c-17b1-46e2-ada0-22c25229f02b" providerId="AD" clId="Web-{210C468E-7336-4459-B5EA-6CFE619D6092}" dt="2023-11-20T12:18:23.425" v="344" actId="1076"/>
          <ac:spMkLst>
            <pc:docMk/>
            <pc:sldMk cId="0" sldId="304"/>
            <ac:spMk id="5" creationId="{245895C0-6777-4E75-8930-238BB99EC071}"/>
          </ac:spMkLst>
        </pc:spChg>
        <pc:spChg chg="mod">
          <ac:chgData name="Olivia SEDANT" userId="S::osedant@ignf.onmicrosoft.com::beaa158c-17b1-46e2-ada0-22c25229f02b" providerId="AD" clId="Web-{210C468E-7336-4459-B5EA-6CFE619D6092}" dt="2023-11-20T12:21:12.869" v="467" actId="20577"/>
          <ac:spMkLst>
            <pc:docMk/>
            <pc:sldMk cId="0" sldId="304"/>
            <ac:spMk id="746" creationId="{00000000-0000-0000-0000-000000000000}"/>
          </ac:spMkLst>
        </pc:spChg>
        <pc:spChg chg="mod">
          <ac:chgData name="Olivia SEDANT" userId="S::osedant@ignf.onmicrosoft.com::beaa158c-17b1-46e2-ada0-22c25229f02b" providerId="AD" clId="Web-{210C468E-7336-4459-B5EA-6CFE619D6092}" dt="2023-11-20T12:19:35.771" v="425" actId="14100"/>
          <ac:spMkLst>
            <pc:docMk/>
            <pc:sldMk cId="0" sldId="304"/>
            <ac:spMk id="747" creationId="{00000000-0000-0000-0000-000000000000}"/>
          </ac:spMkLst>
        </pc:spChg>
        <pc:spChg chg="del mod">
          <ac:chgData name="Olivia SEDANT" userId="S::osedant@ignf.onmicrosoft.com::beaa158c-17b1-46e2-ada0-22c25229f02b" providerId="AD" clId="Web-{210C468E-7336-4459-B5EA-6CFE619D6092}" dt="2023-11-20T12:16:16.873" v="330"/>
          <ac:spMkLst>
            <pc:docMk/>
            <pc:sldMk cId="0" sldId="304"/>
            <ac:spMk id="750" creationId="{00000000-0000-0000-0000-000000000000}"/>
          </ac:spMkLst>
        </pc:spChg>
        <pc:picChg chg="add mod">
          <ac:chgData name="Olivia SEDANT" userId="S::osedant@ignf.onmicrosoft.com::beaa158c-17b1-46e2-ada0-22c25229f02b" providerId="AD" clId="Web-{210C468E-7336-4459-B5EA-6CFE619D6092}" dt="2023-11-20T12:19:31.912" v="424" actId="1076"/>
          <ac:picMkLst>
            <pc:docMk/>
            <pc:sldMk cId="0" sldId="304"/>
            <ac:picMk id="2" creationId="{C30D3BE3-DF86-AF04-6709-6E5346AAAA7F}"/>
          </ac:picMkLst>
        </pc:picChg>
        <pc:picChg chg="del">
          <ac:chgData name="Olivia SEDANT" userId="S::osedant@ignf.onmicrosoft.com::beaa158c-17b1-46e2-ada0-22c25229f02b" providerId="AD" clId="Web-{210C468E-7336-4459-B5EA-6CFE619D6092}" dt="2023-11-20T12:16:10.388" v="328"/>
          <ac:picMkLst>
            <pc:docMk/>
            <pc:sldMk cId="0" sldId="304"/>
            <ac:picMk id="751" creationId="{00000000-0000-0000-0000-000000000000}"/>
          </ac:picMkLst>
        </pc:picChg>
      </pc:sldChg>
      <pc:sldChg chg="addSp modSp">
        <pc:chgData name="Olivia SEDANT" userId="S::osedant@ignf.onmicrosoft.com::beaa158c-17b1-46e2-ada0-22c25229f02b" providerId="AD" clId="Web-{210C468E-7336-4459-B5EA-6CFE619D6092}" dt="2023-11-20T12:01:20.542" v="173"/>
        <pc:sldMkLst>
          <pc:docMk/>
          <pc:sldMk cId="2874381349" sldId="314"/>
        </pc:sldMkLst>
        <pc:spChg chg="add mod">
          <ac:chgData name="Olivia SEDANT" userId="S::osedant@ignf.onmicrosoft.com::beaa158c-17b1-46e2-ada0-22c25229f02b" providerId="AD" clId="Web-{210C468E-7336-4459-B5EA-6CFE619D6092}" dt="2023-11-20T12:01:20.542" v="173"/>
          <ac:spMkLst>
            <pc:docMk/>
            <pc:sldMk cId="2874381349" sldId="314"/>
            <ac:spMk id="4" creationId="{6C5C6A0B-E288-158A-3098-7E41917DD1A5}"/>
          </ac:spMkLst>
        </pc:spChg>
      </pc:sldChg>
      <pc:sldChg chg="modSp">
        <pc:chgData name="Olivia SEDANT" userId="S::osedant@ignf.onmicrosoft.com::beaa158c-17b1-46e2-ada0-22c25229f02b" providerId="AD" clId="Web-{210C468E-7336-4459-B5EA-6CFE619D6092}" dt="2023-11-20T11:59:27.506" v="165" actId="20577"/>
        <pc:sldMkLst>
          <pc:docMk/>
          <pc:sldMk cId="189624231" sldId="320"/>
        </pc:sldMkLst>
        <pc:spChg chg="mod">
          <ac:chgData name="Olivia SEDANT" userId="S::osedant@ignf.onmicrosoft.com::beaa158c-17b1-46e2-ada0-22c25229f02b" providerId="AD" clId="Web-{210C468E-7336-4459-B5EA-6CFE619D6092}" dt="2023-11-20T11:59:27.506" v="165" actId="20577"/>
          <ac:spMkLst>
            <pc:docMk/>
            <pc:sldMk cId="189624231" sldId="320"/>
            <ac:spMk id="297" creationId="{00000000-0000-0000-0000-000000000000}"/>
          </ac:spMkLst>
        </pc:spChg>
      </pc:sldChg>
      <pc:sldChg chg="modSp">
        <pc:chgData name="Olivia SEDANT" userId="S::osedant@ignf.onmicrosoft.com::beaa158c-17b1-46e2-ada0-22c25229f02b" providerId="AD" clId="Web-{210C468E-7336-4459-B5EA-6CFE619D6092}" dt="2023-11-20T12:00:29.258" v="171"/>
        <pc:sldMkLst>
          <pc:docMk/>
          <pc:sldMk cId="1560945090" sldId="331"/>
        </pc:sldMkLst>
        <pc:spChg chg="ord">
          <ac:chgData name="Olivia SEDANT" userId="S::osedant@ignf.onmicrosoft.com::beaa158c-17b1-46e2-ada0-22c25229f02b" providerId="AD" clId="Web-{210C468E-7336-4459-B5EA-6CFE619D6092}" dt="2023-11-20T12:00:23.274" v="170"/>
          <ac:spMkLst>
            <pc:docMk/>
            <pc:sldMk cId="1560945090" sldId="331"/>
            <ac:spMk id="3" creationId="{015A21D6-A81A-2CB7-2EB0-8B9384226D11}"/>
          </ac:spMkLst>
        </pc:spChg>
        <pc:spChg chg="ord">
          <ac:chgData name="Olivia SEDANT" userId="S::osedant@ignf.onmicrosoft.com::beaa158c-17b1-46e2-ada0-22c25229f02b" providerId="AD" clId="Web-{210C468E-7336-4459-B5EA-6CFE619D6092}" dt="2023-11-20T12:00:29.258" v="171"/>
          <ac:spMkLst>
            <pc:docMk/>
            <pc:sldMk cId="1560945090" sldId="331"/>
            <ac:spMk id="295" creationId="{00000000-0000-0000-0000-000000000000}"/>
          </ac:spMkLst>
        </pc:spChg>
        <pc:spChg chg="mod">
          <ac:chgData name="Olivia SEDANT" userId="S::osedant@ignf.onmicrosoft.com::beaa158c-17b1-46e2-ada0-22c25229f02b" providerId="AD" clId="Web-{210C468E-7336-4459-B5EA-6CFE619D6092}" dt="2023-11-20T11:59:19.381" v="163" actId="20577"/>
          <ac:spMkLst>
            <pc:docMk/>
            <pc:sldMk cId="1560945090" sldId="331"/>
            <ac:spMk id="297" creationId="{00000000-0000-0000-0000-000000000000}"/>
          </ac:spMkLst>
        </pc:spChg>
      </pc:sldChg>
      <pc:sldChg chg="modSp">
        <pc:chgData name="Olivia SEDANT" userId="S::osedant@ignf.onmicrosoft.com::beaa158c-17b1-46e2-ada0-22c25229f02b" providerId="AD" clId="Web-{210C468E-7336-4459-B5EA-6CFE619D6092}" dt="2023-11-20T11:59:33.803" v="167" actId="20577"/>
        <pc:sldMkLst>
          <pc:docMk/>
          <pc:sldMk cId="3559364714" sldId="334"/>
        </pc:sldMkLst>
        <pc:spChg chg="mod">
          <ac:chgData name="Olivia SEDANT" userId="S::osedant@ignf.onmicrosoft.com::beaa158c-17b1-46e2-ada0-22c25229f02b" providerId="AD" clId="Web-{210C468E-7336-4459-B5EA-6CFE619D6092}" dt="2023-11-20T11:59:33.803" v="167" actId="20577"/>
          <ac:spMkLst>
            <pc:docMk/>
            <pc:sldMk cId="3559364714" sldId="334"/>
            <ac:spMk id="297" creationId="{00000000-0000-0000-0000-000000000000}"/>
          </ac:spMkLst>
        </pc:spChg>
      </pc:sldChg>
      <pc:sldChg chg="modSp">
        <pc:chgData name="Olivia SEDANT" userId="S::osedant@ignf.onmicrosoft.com::beaa158c-17b1-46e2-ada0-22c25229f02b" providerId="AD" clId="Web-{210C468E-7336-4459-B5EA-6CFE619D6092}" dt="2023-11-20T12:15:48.481" v="327" actId="20577"/>
        <pc:sldMkLst>
          <pc:docMk/>
          <pc:sldMk cId="3087576333" sldId="335"/>
        </pc:sldMkLst>
        <pc:spChg chg="mod">
          <ac:chgData name="Olivia SEDANT" userId="S::osedant@ignf.onmicrosoft.com::beaa158c-17b1-46e2-ada0-22c25229f02b" providerId="AD" clId="Web-{210C468E-7336-4459-B5EA-6CFE619D6092}" dt="2023-11-20T12:15:48.481" v="327" actId="20577"/>
          <ac:spMkLst>
            <pc:docMk/>
            <pc:sldMk cId="3087576333" sldId="335"/>
            <ac:spMk id="331" creationId="{00000000-0000-0000-0000-000000000000}"/>
          </ac:spMkLst>
        </pc:spChg>
      </pc:sldChg>
      <pc:sldChg chg="addSp delSp modSp">
        <pc:chgData name="Olivia SEDANT" userId="S::osedant@ignf.onmicrosoft.com::beaa158c-17b1-46e2-ada0-22c25229f02b" providerId="AD" clId="Web-{210C468E-7336-4459-B5EA-6CFE619D6092}" dt="2023-11-20T12:13:54.883" v="289" actId="1076"/>
        <pc:sldMkLst>
          <pc:docMk/>
          <pc:sldMk cId="2897178073" sldId="338"/>
        </pc:sldMkLst>
        <pc:spChg chg="del">
          <ac:chgData name="Olivia SEDANT" userId="S::osedant@ignf.onmicrosoft.com::beaa158c-17b1-46e2-ada0-22c25229f02b" providerId="AD" clId="Web-{210C468E-7336-4459-B5EA-6CFE619D6092}" dt="2023-11-20T12:03:46.047" v="176"/>
          <ac:spMkLst>
            <pc:docMk/>
            <pc:sldMk cId="2897178073" sldId="338"/>
            <ac:spMk id="2" creationId="{E8E5D056-819A-31D5-735B-34E271D4ED3A}"/>
          </ac:spMkLst>
        </pc:spChg>
        <pc:spChg chg="add mod">
          <ac:chgData name="Olivia SEDANT" userId="S::osedant@ignf.onmicrosoft.com::beaa158c-17b1-46e2-ada0-22c25229f02b" providerId="AD" clId="Web-{210C468E-7336-4459-B5EA-6CFE619D6092}" dt="2023-11-20T12:13:54.883" v="289" actId="1076"/>
          <ac:spMkLst>
            <pc:docMk/>
            <pc:sldMk cId="2897178073" sldId="338"/>
            <ac:spMk id="4" creationId="{EC240636-E5E7-4934-6B09-78955D92311F}"/>
          </ac:spMkLst>
        </pc:spChg>
        <pc:picChg chg="add mod">
          <ac:chgData name="Olivia SEDANT" userId="S::osedant@ignf.onmicrosoft.com::beaa158c-17b1-46e2-ada0-22c25229f02b" providerId="AD" clId="Web-{210C468E-7336-4459-B5EA-6CFE619D6092}" dt="2023-11-20T12:03:53.532" v="180" actId="1076"/>
          <ac:picMkLst>
            <pc:docMk/>
            <pc:sldMk cId="2897178073" sldId="338"/>
            <ac:picMk id="3" creationId="{8E8C1E4E-DD54-2022-F10C-5F7AF349D5C5}"/>
          </ac:picMkLst>
        </pc:picChg>
      </pc:sldChg>
      <pc:sldChg chg="addSp delSp modSp">
        <pc:chgData name="Olivia SEDANT" userId="S::osedant@ignf.onmicrosoft.com::beaa158c-17b1-46e2-ada0-22c25229f02b" providerId="AD" clId="Web-{210C468E-7336-4459-B5EA-6CFE619D6092}" dt="2023-11-20T12:29:54.451" v="748" actId="20577"/>
        <pc:sldMkLst>
          <pc:docMk/>
          <pc:sldMk cId="2260566938" sldId="339"/>
        </pc:sldMkLst>
        <pc:spChg chg="mod">
          <ac:chgData name="Olivia SEDANT" userId="S::osedant@ignf.onmicrosoft.com::beaa158c-17b1-46e2-ada0-22c25229f02b" providerId="AD" clId="Web-{210C468E-7336-4459-B5EA-6CFE619D6092}" dt="2023-11-20T12:29:54.451" v="748" actId="20577"/>
          <ac:spMkLst>
            <pc:docMk/>
            <pc:sldMk cId="2260566938" sldId="339"/>
            <ac:spMk id="2" creationId="{B2BA2B51-DA4E-781D-A344-382ECDA88A0F}"/>
          </ac:spMkLst>
        </pc:spChg>
        <pc:spChg chg="mod">
          <ac:chgData name="Olivia SEDANT" userId="S::osedant@ignf.onmicrosoft.com::beaa158c-17b1-46e2-ada0-22c25229f02b" providerId="AD" clId="Web-{210C468E-7336-4459-B5EA-6CFE619D6092}" dt="2023-11-20T12:29:28.794" v="738" actId="20577"/>
          <ac:spMkLst>
            <pc:docMk/>
            <pc:sldMk cId="2260566938" sldId="339"/>
            <ac:spMk id="3" creationId="{F1177650-45C8-2266-D9B5-5B3A64BD10F5}"/>
          </ac:spMkLst>
        </pc:spChg>
        <pc:spChg chg="del">
          <ac:chgData name="Olivia SEDANT" userId="S::osedant@ignf.onmicrosoft.com::beaa158c-17b1-46e2-ada0-22c25229f02b" providerId="AD" clId="Web-{210C468E-7336-4459-B5EA-6CFE619D6092}" dt="2023-11-20T12:20:11.944" v="444"/>
          <ac:spMkLst>
            <pc:docMk/>
            <pc:sldMk cId="2260566938" sldId="339"/>
            <ac:spMk id="4" creationId="{09763449-78D1-345F-CA0E-C2DB1320F598}"/>
          </ac:spMkLst>
        </pc:spChg>
        <pc:spChg chg="add mod">
          <ac:chgData name="Olivia SEDANT" userId="S::osedant@ignf.onmicrosoft.com::beaa158c-17b1-46e2-ada0-22c25229f02b" providerId="AD" clId="Web-{210C468E-7336-4459-B5EA-6CFE619D6092}" dt="2023-11-20T12:01:20.542" v="173"/>
          <ac:spMkLst>
            <pc:docMk/>
            <pc:sldMk cId="2260566938" sldId="339"/>
            <ac:spMk id="5" creationId="{5A0E5F52-580A-1DEF-0DC0-B3DDC8ED3E03}"/>
          </ac:spMkLst>
        </pc:spChg>
      </pc:sldChg>
      <pc:sldChg chg="addSp modSp">
        <pc:chgData name="Olivia SEDANT" userId="S::osedant@ignf.onmicrosoft.com::beaa158c-17b1-46e2-ada0-22c25229f02b" providerId="AD" clId="Web-{210C468E-7336-4459-B5EA-6CFE619D6092}" dt="2023-11-20T12:01:20.542" v="173"/>
        <pc:sldMkLst>
          <pc:docMk/>
          <pc:sldMk cId="3279390692" sldId="340"/>
        </pc:sldMkLst>
        <pc:spChg chg="add mod">
          <ac:chgData name="Olivia SEDANT" userId="S::osedant@ignf.onmicrosoft.com::beaa158c-17b1-46e2-ada0-22c25229f02b" providerId="AD" clId="Web-{210C468E-7336-4459-B5EA-6CFE619D6092}" dt="2023-11-20T12:01:20.542" v="173"/>
          <ac:spMkLst>
            <pc:docMk/>
            <pc:sldMk cId="3279390692" sldId="340"/>
            <ac:spMk id="4" creationId="{A1F50F4E-1763-4286-273F-F0AF254A3235}"/>
          </ac:spMkLst>
        </pc:spChg>
      </pc:sldChg>
      <pc:sldChg chg="addSp modSp">
        <pc:chgData name="Olivia SEDANT" userId="S::osedant@ignf.onmicrosoft.com::beaa158c-17b1-46e2-ada0-22c25229f02b" providerId="AD" clId="Web-{210C468E-7336-4459-B5EA-6CFE619D6092}" dt="2023-11-20T12:01:15.916" v="172"/>
        <pc:sldMkLst>
          <pc:docMk/>
          <pc:sldMk cId="22894133" sldId="341"/>
        </pc:sldMkLst>
        <pc:spChg chg="add mod">
          <ac:chgData name="Olivia SEDANT" userId="S::osedant@ignf.onmicrosoft.com::beaa158c-17b1-46e2-ada0-22c25229f02b" providerId="AD" clId="Web-{210C468E-7336-4459-B5EA-6CFE619D6092}" dt="2023-11-20T12:01:15.916" v="172"/>
          <ac:spMkLst>
            <pc:docMk/>
            <pc:sldMk cId="22894133" sldId="341"/>
            <ac:spMk id="2" creationId="{90869CB2-5528-F588-FE7B-680771F78FA9}"/>
          </ac:spMkLst>
        </pc:spChg>
      </pc:sldChg>
      <pc:sldChg chg="modSp ord">
        <pc:chgData name="Olivia SEDANT" userId="S::osedant@ignf.onmicrosoft.com::beaa158c-17b1-46e2-ada0-22c25229f02b" providerId="AD" clId="Web-{210C468E-7336-4459-B5EA-6CFE619D6092}" dt="2023-11-20T12:27:14.289" v="675"/>
        <pc:sldMkLst>
          <pc:docMk/>
          <pc:sldMk cId="2885595380" sldId="350"/>
        </pc:sldMkLst>
        <pc:spChg chg="ord">
          <ac:chgData name="Olivia SEDANT" userId="S::osedant@ignf.onmicrosoft.com::beaa158c-17b1-46e2-ada0-22c25229f02b" providerId="AD" clId="Web-{210C468E-7336-4459-B5EA-6CFE619D6092}" dt="2023-11-20T11:59:54.726" v="168"/>
          <ac:spMkLst>
            <pc:docMk/>
            <pc:sldMk cId="2885595380" sldId="350"/>
            <ac:spMk id="3" creationId="{716FAC25-D745-1C83-FD51-6589D17C8301}"/>
          </ac:spMkLst>
        </pc:spChg>
        <pc:spChg chg="ord">
          <ac:chgData name="Olivia SEDANT" userId="S::osedant@ignf.onmicrosoft.com::beaa158c-17b1-46e2-ada0-22c25229f02b" providerId="AD" clId="Web-{210C468E-7336-4459-B5EA-6CFE619D6092}" dt="2023-11-20T12:00:03.632" v="169"/>
          <ac:spMkLst>
            <pc:docMk/>
            <pc:sldMk cId="2885595380" sldId="350"/>
            <ac:spMk id="295" creationId="{00000000-0000-0000-0000-000000000000}"/>
          </ac:spMkLst>
        </pc:spChg>
      </pc:sldChg>
      <pc:sldChg chg="addSp modSp">
        <pc:chgData name="Olivia SEDANT" userId="S::osedant@ignf.onmicrosoft.com::beaa158c-17b1-46e2-ada0-22c25229f02b" providerId="AD" clId="Web-{210C468E-7336-4459-B5EA-6CFE619D6092}" dt="2023-11-20T12:15:12.464" v="324" actId="1076"/>
        <pc:sldMkLst>
          <pc:docMk/>
          <pc:sldMk cId="769496814" sldId="351"/>
        </pc:sldMkLst>
        <pc:spChg chg="add mod">
          <ac:chgData name="Olivia SEDANT" userId="S::osedant@ignf.onmicrosoft.com::beaa158c-17b1-46e2-ada0-22c25229f02b" providerId="AD" clId="Web-{210C468E-7336-4459-B5EA-6CFE619D6092}" dt="2023-11-20T12:15:12.464" v="324" actId="1076"/>
          <ac:spMkLst>
            <pc:docMk/>
            <pc:sldMk cId="769496814" sldId="351"/>
            <ac:spMk id="2" creationId="{D800828C-3C9F-F5D6-A35E-C93682CF86FE}"/>
          </ac:spMkLst>
        </pc:spChg>
        <pc:spChg chg="mod">
          <ac:chgData name="Olivia SEDANT" userId="S::osedant@ignf.onmicrosoft.com::beaa158c-17b1-46e2-ada0-22c25229f02b" providerId="AD" clId="Web-{210C468E-7336-4459-B5EA-6CFE619D6092}" dt="2023-11-20T12:14:44.244" v="319" actId="20577"/>
          <ac:spMkLst>
            <pc:docMk/>
            <pc:sldMk cId="769496814" sldId="351"/>
            <ac:spMk id="331" creationId="{00000000-0000-0000-0000-000000000000}"/>
          </ac:spMkLst>
        </pc:spChg>
      </pc:sldChg>
      <pc:sldChg chg="modSp">
        <pc:chgData name="Olivia SEDANT" userId="S::osedant@ignf.onmicrosoft.com::beaa158c-17b1-46e2-ada0-22c25229f02b" providerId="AD" clId="Web-{210C468E-7336-4459-B5EA-6CFE619D6092}" dt="2023-11-20T12:31:17.767" v="784" actId="20577"/>
        <pc:sldMkLst>
          <pc:docMk/>
          <pc:sldMk cId="3969128389" sldId="352"/>
        </pc:sldMkLst>
        <pc:spChg chg="mod">
          <ac:chgData name="Olivia SEDANT" userId="S::osedant@ignf.onmicrosoft.com::beaa158c-17b1-46e2-ada0-22c25229f02b" providerId="AD" clId="Web-{210C468E-7336-4459-B5EA-6CFE619D6092}" dt="2023-11-20T12:31:17.767" v="784" actId="20577"/>
          <ac:spMkLst>
            <pc:docMk/>
            <pc:sldMk cId="3969128389" sldId="352"/>
            <ac:spMk id="2" creationId="{3B5C1C89-AD88-B024-2632-071B40B43DEA}"/>
          </ac:spMkLst>
        </pc:spChg>
      </pc:sldChg>
      <pc:sldChg chg="addSp delSp modSp new modNotes">
        <pc:chgData name="Olivia SEDANT" userId="S::osedant@ignf.onmicrosoft.com::beaa158c-17b1-46e2-ada0-22c25229f02b" providerId="AD" clId="Web-{210C468E-7336-4459-B5EA-6CFE619D6092}" dt="2023-11-20T12:01:20.542" v="173"/>
        <pc:sldMkLst>
          <pc:docMk/>
          <pc:sldMk cId="448459347" sldId="355"/>
        </pc:sldMkLst>
        <pc:spChg chg="mod">
          <ac:chgData name="Olivia SEDANT" userId="S::osedant@ignf.onmicrosoft.com::beaa158c-17b1-46e2-ada0-22c25229f02b" providerId="AD" clId="Web-{210C468E-7336-4459-B5EA-6CFE619D6092}" dt="2023-11-20T11:53:26.820" v="42" actId="20577"/>
          <ac:spMkLst>
            <pc:docMk/>
            <pc:sldMk cId="448459347" sldId="355"/>
            <ac:spMk id="2" creationId="{9C37A605-DCBB-AA33-A8BB-9764C1ACB20A}"/>
          </ac:spMkLst>
        </pc:spChg>
        <pc:spChg chg="del">
          <ac:chgData name="Olivia SEDANT" userId="S::osedant@ignf.onmicrosoft.com::beaa158c-17b1-46e2-ada0-22c25229f02b" providerId="AD" clId="Web-{210C468E-7336-4459-B5EA-6CFE619D6092}" dt="2023-11-20T11:52:11.677" v="1"/>
          <ac:spMkLst>
            <pc:docMk/>
            <pc:sldMk cId="448459347" sldId="355"/>
            <ac:spMk id="3" creationId="{87A34A0A-1451-53A8-91E8-683C4E3240ED}"/>
          </ac:spMkLst>
        </pc:spChg>
        <pc:spChg chg="del">
          <ac:chgData name="Olivia SEDANT" userId="S::osedant@ignf.onmicrosoft.com::beaa158c-17b1-46e2-ada0-22c25229f02b" providerId="AD" clId="Web-{210C468E-7336-4459-B5EA-6CFE619D6092}" dt="2023-11-20T11:52:18.349" v="3"/>
          <ac:spMkLst>
            <pc:docMk/>
            <pc:sldMk cId="448459347" sldId="355"/>
            <ac:spMk id="4" creationId="{7B48F7F8-5BFF-DECB-CD06-D27F84AD9F3E}"/>
          </ac:spMkLst>
        </pc:spChg>
        <pc:spChg chg="add mod">
          <ac:chgData name="Olivia SEDANT" userId="S::osedant@ignf.onmicrosoft.com::beaa158c-17b1-46e2-ada0-22c25229f02b" providerId="AD" clId="Web-{210C468E-7336-4459-B5EA-6CFE619D6092}" dt="2023-11-20T11:58:38.723" v="151" actId="20577"/>
          <ac:spMkLst>
            <pc:docMk/>
            <pc:sldMk cId="448459347" sldId="355"/>
            <ac:spMk id="7" creationId="{D4166390-8D0F-78D2-BDE7-8A53D8CBEC4F}"/>
          </ac:spMkLst>
        </pc:spChg>
        <pc:spChg chg="add mod">
          <ac:chgData name="Olivia SEDANT" userId="S::osedant@ignf.onmicrosoft.com::beaa158c-17b1-46e2-ada0-22c25229f02b" providerId="AD" clId="Web-{210C468E-7336-4459-B5EA-6CFE619D6092}" dt="2023-11-20T12:01:20.542" v="173"/>
          <ac:spMkLst>
            <pc:docMk/>
            <pc:sldMk cId="448459347" sldId="355"/>
            <ac:spMk id="9" creationId="{293DE455-B885-3C2F-737D-040083A08D71}"/>
          </ac:spMkLst>
        </pc:spChg>
        <pc:picChg chg="add del mod ord">
          <ac:chgData name="Olivia SEDANT" userId="S::osedant@ignf.onmicrosoft.com::beaa158c-17b1-46e2-ada0-22c25229f02b" providerId="AD" clId="Web-{210C468E-7336-4459-B5EA-6CFE619D6092}" dt="2023-11-20T11:52:44.225" v="8"/>
          <ac:picMkLst>
            <pc:docMk/>
            <pc:sldMk cId="448459347" sldId="355"/>
            <ac:picMk id="5" creationId="{7AB6B162-BC75-C361-DF63-0C60C0C9E8E5}"/>
          </ac:picMkLst>
        </pc:picChg>
        <pc:picChg chg="add mod">
          <ac:chgData name="Olivia SEDANT" userId="S::osedant@ignf.onmicrosoft.com::beaa158c-17b1-46e2-ada0-22c25229f02b" providerId="AD" clId="Web-{210C468E-7336-4459-B5EA-6CFE619D6092}" dt="2023-11-20T11:56:58.032" v="121" actId="1076"/>
          <ac:picMkLst>
            <pc:docMk/>
            <pc:sldMk cId="448459347" sldId="355"/>
            <ac:picMk id="8" creationId="{1FD98AA1-4E47-A825-1C3F-7033A65293F2}"/>
          </ac:picMkLst>
        </pc:picChg>
      </pc:sldChg>
      <pc:sldChg chg="addSp modSp new">
        <pc:chgData name="Olivia SEDANT" userId="S::osedant@ignf.onmicrosoft.com::beaa158c-17b1-46e2-ada0-22c25229f02b" providerId="AD" clId="Web-{210C468E-7336-4459-B5EA-6CFE619D6092}" dt="2023-11-20T12:06:11.537" v="202" actId="1076"/>
        <pc:sldMkLst>
          <pc:docMk/>
          <pc:sldMk cId="1879224395" sldId="356"/>
        </pc:sldMkLst>
        <pc:spChg chg="add">
          <ac:chgData name="Olivia SEDANT" userId="S::osedant@ignf.onmicrosoft.com::beaa158c-17b1-46e2-ada0-22c25229f02b" providerId="AD" clId="Web-{210C468E-7336-4459-B5EA-6CFE619D6092}" dt="2023-11-20T12:05:19.910" v="193"/>
          <ac:spMkLst>
            <pc:docMk/>
            <pc:sldMk cId="1879224395" sldId="356"/>
            <ac:spMk id="4" creationId="{E6CEC874-834A-32C4-46FF-E988B8BECF24}"/>
          </ac:spMkLst>
        </pc:spChg>
        <pc:picChg chg="add mod">
          <ac:chgData name="Olivia SEDANT" userId="S::osedant@ignf.onmicrosoft.com::beaa158c-17b1-46e2-ada0-22c25229f02b" providerId="AD" clId="Web-{210C468E-7336-4459-B5EA-6CFE619D6092}" dt="2023-11-20T12:06:11.537" v="202" actId="1076"/>
          <ac:picMkLst>
            <pc:docMk/>
            <pc:sldMk cId="1879224395" sldId="356"/>
            <ac:picMk id="2" creationId="{BEDFFF74-C937-4A56-C1D0-CF2DE86A47DA}"/>
          </ac:picMkLst>
        </pc:picChg>
        <pc:picChg chg="add mod">
          <ac:chgData name="Olivia SEDANT" userId="S::osedant@ignf.onmicrosoft.com::beaa158c-17b1-46e2-ada0-22c25229f02b" providerId="AD" clId="Web-{210C468E-7336-4459-B5EA-6CFE619D6092}" dt="2023-11-20T12:05:31.020" v="195" actId="1076"/>
          <ac:picMkLst>
            <pc:docMk/>
            <pc:sldMk cId="1879224395" sldId="356"/>
            <ac:picMk id="5" creationId="{B8C33DD7-05F6-BD77-1E11-1F0C02079ADD}"/>
          </ac:picMkLst>
        </pc:picChg>
        <pc:picChg chg="add mod">
          <ac:chgData name="Olivia SEDANT" userId="S::osedant@ignf.onmicrosoft.com::beaa158c-17b1-46e2-ada0-22c25229f02b" providerId="AD" clId="Web-{210C468E-7336-4459-B5EA-6CFE619D6092}" dt="2023-11-20T12:05:43.036" v="198" actId="14100"/>
          <ac:picMkLst>
            <pc:docMk/>
            <pc:sldMk cId="1879224395" sldId="356"/>
            <ac:picMk id="6" creationId="{45F3E5FF-965D-9BFA-9E65-389889640448}"/>
          </ac:picMkLst>
        </pc:picChg>
      </pc:sldChg>
      <pc:sldChg chg="addSp delSp modSp new">
        <pc:chgData name="Olivia SEDANT" userId="S::osedant@ignf.onmicrosoft.com::beaa158c-17b1-46e2-ada0-22c25229f02b" providerId="AD" clId="Web-{210C468E-7336-4459-B5EA-6CFE619D6092}" dt="2023-11-20T12:08:06.292" v="229" actId="1076"/>
        <pc:sldMkLst>
          <pc:docMk/>
          <pc:sldMk cId="3115191189" sldId="357"/>
        </pc:sldMkLst>
        <pc:spChg chg="add">
          <ac:chgData name="Olivia SEDANT" userId="S::osedant@ignf.onmicrosoft.com::beaa158c-17b1-46e2-ada0-22c25229f02b" providerId="AD" clId="Web-{210C468E-7336-4459-B5EA-6CFE619D6092}" dt="2023-11-20T12:06:42.757" v="204"/>
          <ac:spMkLst>
            <pc:docMk/>
            <pc:sldMk cId="3115191189" sldId="357"/>
            <ac:spMk id="4" creationId="{817834FC-9C2E-A7EB-9913-11D0B6F59A2A}"/>
          </ac:spMkLst>
        </pc:spChg>
        <pc:spChg chg="add mod">
          <ac:chgData name="Olivia SEDANT" userId="S::osedant@ignf.onmicrosoft.com::beaa158c-17b1-46e2-ada0-22c25229f02b" providerId="AD" clId="Web-{210C468E-7336-4459-B5EA-6CFE619D6092}" dt="2023-11-20T12:08:06.292" v="229" actId="1076"/>
          <ac:spMkLst>
            <pc:docMk/>
            <pc:sldMk cId="3115191189" sldId="357"/>
            <ac:spMk id="6" creationId="{C9887B21-A030-7473-6EEE-CC96B0518B2A}"/>
          </ac:spMkLst>
        </pc:spChg>
        <pc:picChg chg="add del mod">
          <ac:chgData name="Olivia SEDANT" userId="S::osedant@ignf.onmicrosoft.com::beaa158c-17b1-46e2-ada0-22c25229f02b" providerId="AD" clId="Web-{210C468E-7336-4459-B5EA-6CFE619D6092}" dt="2023-11-20T12:07:13.477" v="213"/>
          <ac:picMkLst>
            <pc:docMk/>
            <pc:sldMk cId="3115191189" sldId="357"/>
            <ac:picMk id="2" creationId="{F0F2B74F-6425-53D1-5B59-21E0291C9F3B}"/>
          </ac:picMkLst>
        </pc:picChg>
        <pc:picChg chg="add mod">
          <ac:chgData name="Olivia SEDANT" userId="S::osedant@ignf.onmicrosoft.com::beaa158c-17b1-46e2-ada0-22c25229f02b" providerId="AD" clId="Web-{210C468E-7336-4459-B5EA-6CFE619D6092}" dt="2023-11-20T12:07:45.666" v="222" actId="1076"/>
          <ac:picMkLst>
            <pc:docMk/>
            <pc:sldMk cId="3115191189" sldId="357"/>
            <ac:picMk id="5" creationId="{33A5AF6D-35DD-52B6-6824-DBF1EDE5F9A0}"/>
          </ac:picMkLst>
        </pc:picChg>
      </pc:sldChg>
      <pc:sldChg chg="addSp delSp modSp new">
        <pc:chgData name="Olivia SEDANT" userId="S::osedant@ignf.onmicrosoft.com::beaa158c-17b1-46e2-ada0-22c25229f02b" providerId="AD" clId="Web-{210C468E-7336-4459-B5EA-6CFE619D6092}" dt="2023-11-20T12:11:58.222" v="261" actId="1076"/>
        <pc:sldMkLst>
          <pc:docMk/>
          <pc:sldMk cId="1540717255" sldId="358"/>
        </pc:sldMkLst>
        <pc:spChg chg="add mod">
          <ac:chgData name="Olivia SEDANT" userId="S::osedant@ignf.onmicrosoft.com::beaa158c-17b1-46e2-ada0-22c25229f02b" providerId="AD" clId="Web-{210C468E-7336-4459-B5EA-6CFE619D6092}" dt="2023-11-20T12:11:58.222" v="261" actId="1076"/>
          <ac:spMkLst>
            <pc:docMk/>
            <pc:sldMk cId="1540717255" sldId="358"/>
            <ac:spMk id="2" creationId="{5B7708C8-343C-F720-ED4B-3012FC17B2D4}"/>
          </ac:spMkLst>
        </pc:spChg>
        <pc:spChg chg="add del mod">
          <ac:chgData name="Olivia SEDANT" userId="S::osedant@ignf.onmicrosoft.com::beaa158c-17b1-46e2-ada0-22c25229f02b" providerId="AD" clId="Web-{210C468E-7336-4459-B5EA-6CFE619D6092}" dt="2023-11-20T12:11:20.127" v="241"/>
          <ac:spMkLst>
            <pc:docMk/>
            <pc:sldMk cId="1540717255" sldId="358"/>
            <ac:spMk id="3" creationId="{76117D9C-C0AC-F33B-9D9A-6994CD827875}"/>
          </ac:spMkLst>
        </pc:spChg>
        <pc:spChg chg="add mod">
          <ac:chgData name="Olivia SEDANT" userId="S::osedant@ignf.onmicrosoft.com::beaa158c-17b1-46e2-ada0-22c25229f02b" providerId="AD" clId="Web-{210C468E-7336-4459-B5EA-6CFE619D6092}" dt="2023-11-20T12:11:30.253" v="246" actId="14100"/>
          <ac:spMkLst>
            <pc:docMk/>
            <pc:sldMk cId="1540717255" sldId="358"/>
            <ac:spMk id="4" creationId="{E1E4468E-29AE-7E46-3182-1208AFFAA7B1}"/>
          </ac:spMkLst>
        </pc:spChg>
      </pc:sldChg>
      <pc:sldChg chg="addSp delSp modSp new">
        <pc:chgData name="Olivia SEDANT" userId="S::osedant@ignf.onmicrosoft.com::beaa158c-17b1-46e2-ada0-22c25229f02b" providerId="AD" clId="Web-{210C468E-7336-4459-B5EA-6CFE619D6092}" dt="2023-11-20T12:13:04.897" v="282" actId="20577"/>
        <pc:sldMkLst>
          <pc:docMk/>
          <pc:sldMk cId="313435240" sldId="359"/>
        </pc:sldMkLst>
        <pc:spChg chg="add mod">
          <ac:chgData name="Olivia SEDANT" userId="S::osedant@ignf.onmicrosoft.com::beaa158c-17b1-46e2-ada0-22c25229f02b" providerId="AD" clId="Web-{210C468E-7336-4459-B5EA-6CFE619D6092}" dt="2023-11-20T12:13:04.897" v="282" actId="20577"/>
          <ac:spMkLst>
            <pc:docMk/>
            <pc:sldMk cId="313435240" sldId="359"/>
            <ac:spMk id="2" creationId="{F58E05D0-1D97-3EB2-9F2E-C7DCFB9148F4}"/>
          </ac:spMkLst>
        </pc:spChg>
        <pc:spChg chg="add mod">
          <ac:chgData name="Olivia SEDANT" userId="S::osedant@ignf.onmicrosoft.com::beaa158c-17b1-46e2-ada0-22c25229f02b" providerId="AD" clId="Web-{210C468E-7336-4459-B5EA-6CFE619D6092}" dt="2023-11-20T12:12:36.068" v="269" actId="14100"/>
          <ac:spMkLst>
            <pc:docMk/>
            <pc:sldMk cId="313435240" sldId="359"/>
            <ac:spMk id="4" creationId="{6A20EB0C-82C3-F260-4CBD-313D18794120}"/>
          </ac:spMkLst>
        </pc:spChg>
        <pc:picChg chg="add del mod">
          <ac:chgData name="Olivia SEDANT" userId="S::osedant@ignf.onmicrosoft.com::beaa158c-17b1-46e2-ada0-22c25229f02b" providerId="AD" clId="Web-{210C468E-7336-4459-B5EA-6CFE619D6092}" dt="2023-11-20T12:12:15.723" v="263"/>
          <ac:picMkLst>
            <pc:docMk/>
            <pc:sldMk cId="313435240" sldId="359"/>
            <ac:picMk id="3" creationId="{FA394389-398D-8CB1-E62E-B75D205C1E61}"/>
          </ac:picMkLst>
        </pc:picChg>
      </pc:sldChg>
      <pc:sldChg chg="addSp modSp new">
        <pc:chgData name="Olivia SEDANT" userId="S::osedant@ignf.onmicrosoft.com::beaa158c-17b1-46e2-ada0-22c25229f02b" providerId="AD" clId="Web-{210C468E-7336-4459-B5EA-6CFE619D6092}" dt="2023-11-20T12:27:52.540" v="706" actId="1076"/>
        <pc:sldMkLst>
          <pc:docMk/>
          <pc:sldMk cId="933444966" sldId="360"/>
        </pc:sldMkLst>
        <pc:spChg chg="add mod">
          <ac:chgData name="Olivia SEDANT" userId="S::osedant@ignf.onmicrosoft.com::beaa158c-17b1-46e2-ada0-22c25229f02b" providerId="AD" clId="Web-{210C468E-7336-4459-B5EA-6CFE619D6092}" dt="2023-11-20T12:27:52.540" v="706" actId="1076"/>
          <ac:spMkLst>
            <pc:docMk/>
            <pc:sldMk cId="933444966" sldId="360"/>
            <ac:spMk id="8" creationId="{AEDA8927-5E4C-07B2-E1EA-89BCD32B2513}"/>
          </ac:spMkLst>
        </pc:spChg>
        <pc:picChg chg="add">
          <ac:chgData name="Olivia SEDANT" userId="S::osedant@ignf.onmicrosoft.com::beaa158c-17b1-46e2-ada0-22c25229f02b" providerId="AD" clId="Web-{210C468E-7336-4459-B5EA-6CFE619D6092}" dt="2023-11-20T12:27:19.008" v="676"/>
          <ac:picMkLst>
            <pc:docMk/>
            <pc:sldMk cId="933444966" sldId="360"/>
            <ac:picMk id="7" creationId="{A2079126-4013-1BD8-3C18-0889474CFE58}"/>
          </ac:picMkLst>
        </pc:picChg>
      </pc:sldChg>
      <pc:sldChg chg="add replId">
        <pc:chgData name="Olivia SEDANT" userId="S::osedant@ignf.onmicrosoft.com::beaa158c-17b1-46e2-ada0-22c25229f02b" providerId="AD" clId="Web-{210C468E-7336-4459-B5EA-6CFE619D6092}" dt="2023-11-20T12:30:18.530" v="749"/>
        <pc:sldMkLst>
          <pc:docMk/>
          <pc:sldMk cId="2482306669" sldId="361"/>
        </pc:sldMkLst>
      </pc:sldChg>
      <pc:sldChg chg="add replId">
        <pc:chgData name="Olivia SEDANT" userId="S::osedant@ignf.onmicrosoft.com::beaa158c-17b1-46e2-ada0-22c25229f02b" providerId="AD" clId="Web-{210C468E-7336-4459-B5EA-6CFE619D6092}" dt="2023-11-20T12:30:25.734" v="750"/>
        <pc:sldMkLst>
          <pc:docMk/>
          <pc:sldMk cId="3165292761" sldId="362"/>
        </pc:sldMkLst>
      </pc:sldChg>
      <pc:sldChg chg="add replId">
        <pc:chgData name="Olivia SEDANT" userId="S::osedant@ignf.onmicrosoft.com::beaa158c-17b1-46e2-ada0-22c25229f02b" providerId="AD" clId="Web-{210C468E-7336-4459-B5EA-6CFE619D6092}" dt="2023-11-20T12:30:30.468" v="751"/>
        <pc:sldMkLst>
          <pc:docMk/>
          <pc:sldMk cId="2525259875" sldId="363"/>
        </pc:sldMkLst>
      </pc:sldChg>
      <pc:sldMasterChg chg="mod modSldLayout">
        <pc:chgData name="Olivia SEDANT" userId="S::osedant@ignf.onmicrosoft.com::beaa158c-17b1-46e2-ada0-22c25229f02b" providerId="AD" clId="Web-{210C468E-7336-4459-B5EA-6CFE619D6092}" dt="2023-11-20T12:01:22.323" v="174"/>
        <pc:sldMasterMkLst>
          <pc:docMk/>
          <pc:sldMasterMk cId="0" sldId="2147483689"/>
        </pc:sldMasterMkLst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89"/>
            <pc:sldLayoutMk cId="0" sldId="2147483648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89"/>
            <pc:sldLayoutMk cId="0" sldId="2147483649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89"/>
            <pc:sldLayoutMk cId="0" sldId="2147483650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89"/>
            <pc:sldLayoutMk cId="0" sldId="2147483651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89"/>
            <pc:sldLayoutMk cId="0" sldId="2147483652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89"/>
            <pc:sldLayoutMk cId="0" sldId="2147483653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89"/>
            <pc:sldLayoutMk cId="0" sldId="2147483654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89"/>
            <pc:sldLayoutMk cId="0" sldId="2147483655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89"/>
            <pc:sldLayoutMk cId="0" sldId="2147483656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89"/>
            <pc:sldLayoutMk cId="0" sldId="2147483657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89"/>
            <pc:sldLayoutMk cId="0" sldId="2147483658"/>
          </pc:sldLayoutMkLst>
        </pc:sldLayoutChg>
      </pc:sldMasterChg>
      <pc:sldMasterChg chg="mod modSldLayout">
        <pc:chgData name="Olivia SEDANT" userId="S::osedant@ignf.onmicrosoft.com::beaa158c-17b1-46e2-ada0-22c25229f02b" providerId="AD" clId="Web-{210C468E-7336-4459-B5EA-6CFE619D6092}" dt="2023-11-20T12:01:22.323" v="174"/>
        <pc:sldMasterMkLst>
          <pc:docMk/>
          <pc:sldMasterMk cId="0" sldId="2147483691"/>
        </pc:sldMasterMkLst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91"/>
            <pc:sldLayoutMk cId="0" sldId="2147483668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91"/>
            <pc:sldLayoutMk cId="0" sldId="2147483669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91"/>
            <pc:sldLayoutMk cId="0" sldId="2147483670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91"/>
            <pc:sldLayoutMk cId="0" sldId="2147483671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91"/>
            <pc:sldLayoutMk cId="0" sldId="2147483672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91"/>
            <pc:sldLayoutMk cId="0" sldId="2147483673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91"/>
            <pc:sldLayoutMk cId="0" sldId="2147483674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91"/>
            <pc:sldLayoutMk cId="0" sldId="2147483675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91"/>
            <pc:sldLayoutMk cId="0" sldId="2147483676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91"/>
            <pc:sldLayoutMk cId="0" sldId="2147483677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91"/>
            <pc:sldLayoutMk cId="0" sldId="2147483678"/>
          </pc:sldLayoutMkLst>
        </pc:sldLayoutChg>
        <pc:sldLayoutChg chg="mod">
          <pc:chgData name="Olivia SEDANT" userId="S::osedant@ignf.onmicrosoft.com::beaa158c-17b1-46e2-ada0-22c25229f02b" providerId="AD" clId="Web-{210C468E-7336-4459-B5EA-6CFE619D6092}" dt="2023-11-20T12:01:22.323" v="174"/>
          <pc:sldLayoutMkLst>
            <pc:docMk/>
            <pc:sldMasterMk cId="0" sldId="2147483691"/>
            <pc:sldLayoutMk cId="317016729" sldId="2147483693"/>
          </pc:sldLayoutMkLst>
        </pc:sldLayoutChg>
      </pc:sldMasterChg>
    </pc:docChg>
  </pc:docChgLst>
  <pc:docChgLst>
    <pc:chgData name="Olivia SEDANT" userId="S::osedant@ignf.onmicrosoft.com::beaa158c-17b1-46e2-ada0-22c25229f02b" providerId="AD" clId="Web-{758B644C-385E-46A7-BF4D-1A28B2A2C2CE}"/>
    <pc:docChg chg="modSld">
      <pc:chgData name="Olivia SEDANT" userId="S::osedant@ignf.onmicrosoft.com::beaa158c-17b1-46e2-ada0-22c25229f02b" providerId="AD" clId="Web-{758B644C-385E-46A7-BF4D-1A28B2A2C2CE}" dt="2023-11-07T14:55:55.862" v="45" actId="20577"/>
      <pc:docMkLst>
        <pc:docMk/>
      </pc:docMkLst>
      <pc:sldChg chg="modSp">
        <pc:chgData name="Olivia SEDANT" userId="S::osedant@ignf.onmicrosoft.com::beaa158c-17b1-46e2-ada0-22c25229f02b" providerId="AD" clId="Web-{758B644C-385E-46A7-BF4D-1A28B2A2C2CE}" dt="2023-11-07T14:55:37.908" v="36" actId="20577"/>
        <pc:sldMkLst>
          <pc:docMk/>
          <pc:sldMk cId="0" sldId="259"/>
        </pc:sldMkLst>
        <pc:spChg chg="mod">
          <ac:chgData name="Olivia SEDANT" userId="S::osedant@ignf.onmicrosoft.com::beaa158c-17b1-46e2-ada0-22c25229f02b" providerId="AD" clId="Web-{758B644C-385E-46A7-BF4D-1A28B2A2C2CE}" dt="2023-11-07T14:55:37.908" v="36" actId="20577"/>
          <ac:spMkLst>
            <pc:docMk/>
            <pc:sldMk cId="0" sldId="259"/>
            <ac:spMk id="286" creationId="{00000000-0000-0000-0000-000000000000}"/>
          </ac:spMkLst>
        </pc:spChg>
      </pc:sldChg>
      <pc:sldChg chg="modSp">
        <pc:chgData name="Olivia SEDANT" userId="S::osedant@ignf.onmicrosoft.com::beaa158c-17b1-46e2-ada0-22c25229f02b" providerId="AD" clId="Web-{758B644C-385E-46A7-BF4D-1A28B2A2C2CE}" dt="2023-11-07T14:55:55.862" v="45" actId="20577"/>
        <pc:sldMkLst>
          <pc:docMk/>
          <pc:sldMk cId="3642738250" sldId="316"/>
        </pc:sldMkLst>
        <pc:spChg chg="mod">
          <ac:chgData name="Olivia SEDANT" userId="S::osedant@ignf.onmicrosoft.com::beaa158c-17b1-46e2-ada0-22c25229f02b" providerId="AD" clId="Web-{758B644C-385E-46A7-BF4D-1A28B2A2C2CE}" dt="2023-11-07T14:55:55.862" v="45" actId="20577"/>
          <ac:spMkLst>
            <pc:docMk/>
            <pc:sldMk cId="3642738250" sldId="316"/>
            <ac:spMk id="2" creationId="{EBE35D8F-D829-B5B2-48B2-FE39F453F481}"/>
          </ac:spMkLst>
        </pc:spChg>
      </pc:sldChg>
      <pc:sldChg chg="modSp">
        <pc:chgData name="Olivia SEDANT" userId="S::osedant@ignf.onmicrosoft.com::beaa158c-17b1-46e2-ada0-22c25229f02b" providerId="AD" clId="Web-{758B644C-385E-46A7-BF4D-1A28B2A2C2CE}" dt="2023-11-07T14:54:04.671" v="22" actId="20577"/>
        <pc:sldMkLst>
          <pc:docMk/>
          <pc:sldMk cId="3924569753" sldId="317"/>
        </pc:sldMkLst>
        <pc:spChg chg="mod">
          <ac:chgData name="Olivia SEDANT" userId="S::osedant@ignf.onmicrosoft.com::beaa158c-17b1-46e2-ada0-22c25229f02b" providerId="AD" clId="Web-{758B644C-385E-46A7-BF4D-1A28B2A2C2CE}" dt="2023-11-07T14:54:04.671" v="22" actId="20577"/>
          <ac:spMkLst>
            <pc:docMk/>
            <pc:sldMk cId="3924569753" sldId="317"/>
            <ac:spMk id="6" creationId="{00000000-0000-0000-0000-000000000000}"/>
          </ac:spMkLst>
        </pc:spChg>
      </pc:sldChg>
    </pc:docChg>
  </pc:docChgLst>
  <pc:docChgLst>
    <pc:chgData name="Adeline Coupe" userId="S::acoupe@ignf.onmicrosoft.com::f82eaf64-0ae9-44b1-ab0c-ef1a6444ae32" providerId="AD" clId="Web-{C4BFE58F-CD7B-43C1-8B34-F75F1C3EA037}"/>
    <pc:docChg chg="modSld">
      <pc:chgData name="Adeline Coupe" userId="S::acoupe@ignf.onmicrosoft.com::f82eaf64-0ae9-44b1-ab0c-ef1a6444ae32" providerId="AD" clId="Web-{C4BFE58F-CD7B-43C1-8B34-F75F1C3EA037}" dt="2023-12-11T08:05:59.691" v="62" actId="1076"/>
      <pc:docMkLst>
        <pc:docMk/>
      </pc:docMkLst>
      <pc:sldChg chg="modSp">
        <pc:chgData name="Adeline Coupe" userId="S::acoupe@ignf.onmicrosoft.com::f82eaf64-0ae9-44b1-ab0c-ef1a6444ae32" providerId="AD" clId="Web-{C4BFE58F-CD7B-43C1-8B34-F75F1C3EA037}" dt="2023-12-11T08:05:04.375" v="58" actId="1076"/>
        <pc:sldMkLst>
          <pc:docMk/>
          <pc:sldMk cId="470564322" sldId="373"/>
        </pc:sldMkLst>
        <pc:picChg chg="mod">
          <ac:chgData name="Adeline Coupe" userId="S::acoupe@ignf.onmicrosoft.com::f82eaf64-0ae9-44b1-ab0c-ef1a6444ae32" providerId="AD" clId="Web-{C4BFE58F-CD7B-43C1-8B34-F75F1C3EA037}" dt="2023-12-11T08:05:04.375" v="58" actId="1076"/>
          <ac:picMkLst>
            <pc:docMk/>
            <pc:sldMk cId="470564322" sldId="373"/>
            <ac:picMk id="1026" creationId="{00000000-0000-0000-0000-000000000000}"/>
          </ac:picMkLst>
        </pc:picChg>
      </pc:sldChg>
      <pc:sldChg chg="delSp modSp mod modShow modCm">
        <pc:chgData name="Adeline Coupe" userId="S::acoupe@ignf.onmicrosoft.com::f82eaf64-0ae9-44b1-ab0c-ef1a6444ae32" providerId="AD" clId="Web-{C4BFE58F-CD7B-43C1-8B34-F75F1C3EA037}" dt="2023-12-11T08:03:35.854" v="57" actId="20577"/>
        <pc:sldMkLst>
          <pc:docMk/>
          <pc:sldMk cId="3924179364" sldId="374"/>
        </pc:sldMkLst>
        <pc:spChg chg="del mod">
          <ac:chgData name="Adeline Coupe" userId="S::acoupe@ignf.onmicrosoft.com::f82eaf64-0ae9-44b1-ab0c-ef1a6444ae32" providerId="AD" clId="Web-{C4BFE58F-CD7B-43C1-8B34-F75F1C3EA037}" dt="2023-12-11T08:02:54.555" v="8"/>
          <ac:spMkLst>
            <pc:docMk/>
            <pc:sldMk cId="3924179364" sldId="374"/>
            <ac:spMk id="2" creationId="{A86892DB-1B9B-1ECF-EF87-6E9144EEC9F7}"/>
          </ac:spMkLst>
        </pc:spChg>
        <pc:spChg chg="mod">
          <ac:chgData name="Adeline Coupe" userId="S::acoupe@ignf.onmicrosoft.com::f82eaf64-0ae9-44b1-ab0c-ef1a6444ae32" providerId="AD" clId="Web-{C4BFE58F-CD7B-43C1-8B34-F75F1C3EA037}" dt="2023-12-11T08:03:35.854" v="57" actId="20577"/>
          <ac:spMkLst>
            <pc:docMk/>
            <pc:sldMk cId="3924179364" sldId="374"/>
            <ac:spMk id="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deline Coupe" userId="S::acoupe@ignf.onmicrosoft.com::f82eaf64-0ae9-44b1-ab0c-ef1a6444ae32" providerId="AD" clId="Web-{C4BFE58F-CD7B-43C1-8B34-F75F1C3EA037}" dt="2023-12-11T08:03:29.604" v="56" actId="20577"/>
              <pc2:cmMkLst xmlns:pc2="http://schemas.microsoft.com/office/powerpoint/2019/9/main/command">
                <pc:docMk/>
                <pc:sldMk cId="3924179364" sldId="374"/>
                <pc2:cmMk id="{E184AFCB-181E-4D02-85FA-7D96FA324534}"/>
              </pc2:cmMkLst>
            </pc226:cmChg>
          </p:ext>
        </pc:extLst>
      </pc:sldChg>
      <pc:sldChg chg="addSp delSp modSp addAnim delAnim">
        <pc:chgData name="Adeline Coupe" userId="S::acoupe@ignf.onmicrosoft.com::f82eaf64-0ae9-44b1-ab0c-ef1a6444ae32" providerId="AD" clId="Web-{C4BFE58F-CD7B-43C1-8B34-F75F1C3EA037}" dt="2023-12-11T07:57:01.361" v="5" actId="1076"/>
        <pc:sldMkLst>
          <pc:docMk/>
          <pc:sldMk cId="3674978486" sldId="378"/>
        </pc:sldMkLst>
        <pc:spChg chg="mod">
          <ac:chgData name="Adeline Coupe" userId="S::acoupe@ignf.onmicrosoft.com::f82eaf64-0ae9-44b1-ab0c-ef1a6444ae32" providerId="AD" clId="Web-{C4BFE58F-CD7B-43C1-8B34-F75F1C3EA037}" dt="2023-12-11T07:55:47.934" v="1" actId="20577"/>
          <ac:spMkLst>
            <pc:docMk/>
            <pc:sldMk cId="3674978486" sldId="378"/>
            <ac:spMk id="17" creationId="{00000000-0000-0000-0000-000000000000}"/>
          </ac:spMkLst>
        </pc:spChg>
        <pc:picChg chg="del">
          <ac:chgData name="Adeline Coupe" userId="S::acoupe@ignf.onmicrosoft.com::f82eaf64-0ae9-44b1-ab0c-ef1a6444ae32" providerId="AD" clId="Web-{C4BFE58F-CD7B-43C1-8B34-F75F1C3EA037}" dt="2023-12-11T07:56:56.861" v="4"/>
          <ac:picMkLst>
            <pc:docMk/>
            <pc:sldMk cId="3674978486" sldId="378"/>
            <ac:picMk id="7" creationId="{6EFBD419-1B5A-2691-FC63-ABDBB69304A4}"/>
          </ac:picMkLst>
        </pc:picChg>
        <pc:picChg chg="add mod">
          <ac:chgData name="Adeline Coupe" userId="S::acoupe@ignf.onmicrosoft.com::f82eaf64-0ae9-44b1-ab0c-ef1a6444ae32" providerId="AD" clId="Web-{C4BFE58F-CD7B-43C1-8B34-F75F1C3EA037}" dt="2023-12-11T07:57:01.361" v="5" actId="1076"/>
          <ac:picMkLst>
            <pc:docMk/>
            <pc:sldMk cId="3674978486" sldId="378"/>
            <ac:picMk id="12" creationId="{4B06B763-72B2-54BA-D5B1-5DC3A222257A}"/>
          </ac:picMkLst>
        </pc:picChg>
      </pc:sldChg>
      <pc:sldChg chg="addSp delSp modSp">
        <pc:chgData name="Adeline Coupe" userId="S::acoupe@ignf.onmicrosoft.com::f82eaf64-0ae9-44b1-ab0c-ef1a6444ae32" providerId="AD" clId="Web-{C4BFE58F-CD7B-43C1-8B34-F75F1C3EA037}" dt="2023-12-11T08:05:59.691" v="62" actId="1076"/>
        <pc:sldMkLst>
          <pc:docMk/>
          <pc:sldMk cId="2952625133" sldId="379"/>
        </pc:sldMkLst>
        <pc:picChg chg="del">
          <ac:chgData name="Adeline Coupe" userId="S::acoupe@ignf.onmicrosoft.com::f82eaf64-0ae9-44b1-ab0c-ef1a6444ae32" providerId="AD" clId="Web-{C4BFE58F-CD7B-43C1-8B34-F75F1C3EA037}" dt="2023-12-11T08:05:53.222" v="61"/>
          <ac:picMkLst>
            <pc:docMk/>
            <pc:sldMk cId="2952625133" sldId="379"/>
            <ac:picMk id="7" creationId="{6EFBD419-1B5A-2691-FC63-ABDBB69304A4}"/>
          </ac:picMkLst>
        </pc:picChg>
        <pc:picChg chg="add mod">
          <ac:chgData name="Adeline Coupe" userId="S::acoupe@ignf.onmicrosoft.com::f82eaf64-0ae9-44b1-ab0c-ef1a6444ae32" providerId="AD" clId="Web-{C4BFE58F-CD7B-43C1-8B34-F75F1C3EA037}" dt="2023-12-11T08:05:59.691" v="62" actId="1076"/>
          <ac:picMkLst>
            <pc:docMk/>
            <pc:sldMk cId="2952625133" sldId="379"/>
            <ac:picMk id="12" creationId="{7822FD69-5D9C-3C16-9577-96B1B7E46D4E}"/>
          </ac:picMkLst>
        </pc:picChg>
      </pc:sldChg>
    </pc:docChg>
  </pc:docChgLst>
  <pc:docChgLst>
    <pc:chgData name="Bertrand Genty" userId="S::bgenty@ignf.onmicrosoft.com::822536ab-6000-4645-9bc7-b03231c28961" providerId="AD" clId="Web-{75232E16-F511-787E-781A-CC282F80DD78}"/>
    <pc:docChg chg="sldOrd">
      <pc:chgData name="Bertrand Genty" userId="S::bgenty@ignf.onmicrosoft.com::822536ab-6000-4645-9bc7-b03231c28961" providerId="AD" clId="Web-{75232E16-F511-787E-781A-CC282F80DD78}" dt="2023-11-20T14:09:05.629" v="0"/>
      <pc:docMkLst>
        <pc:docMk/>
      </pc:docMkLst>
      <pc:sldChg chg="ord">
        <pc:chgData name="Bertrand Genty" userId="S::bgenty@ignf.onmicrosoft.com::822536ab-6000-4645-9bc7-b03231c28961" providerId="AD" clId="Web-{75232E16-F511-787E-781A-CC282F80DD78}" dt="2023-11-20T14:09:05.629" v="0"/>
        <pc:sldMkLst>
          <pc:docMk/>
          <pc:sldMk cId="778937787" sldId="349"/>
        </pc:sldMkLst>
      </pc:sldChg>
    </pc:docChg>
  </pc:docChgLst>
  <pc:docChgLst>
    <pc:chgData name="Guillaume REMAUD" userId="S::gremaud@ignf.onmicrosoft.com::8cb7367b-bb70-473d-ab28-a3aa48a0053d" providerId="AD" clId="Web-{C2F6BCCD-6DA3-D901-A588-2387531374B9}"/>
    <pc:docChg chg="modSld sldOrd">
      <pc:chgData name="Guillaume REMAUD" userId="S::gremaud@ignf.onmicrosoft.com::8cb7367b-bb70-473d-ab28-a3aa48a0053d" providerId="AD" clId="Web-{C2F6BCCD-6DA3-D901-A588-2387531374B9}" dt="2023-11-17T16:22:08.032" v="25" actId="20577"/>
      <pc:docMkLst>
        <pc:docMk/>
      </pc:docMkLst>
      <pc:sldChg chg="modSp">
        <pc:chgData name="Guillaume REMAUD" userId="S::gremaud@ignf.onmicrosoft.com::8cb7367b-bb70-473d-ab28-a3aa48a0053d" providerId="AD" clId="Web-{C2F6BCCD-6DA3-D901-A588-2387531374B9}" dt="2023-11-17T16:22:08.032" v="25" actId="20577"/>
        <pc:sldMkLst>
          <pc:docMk/>
          <pc:sldMk cId="0" sldId="259"/>
        </pc:sldMkLst>
        <pc:spChg chg="mod">
          <ac:chgData name="Guillaume REMAUD" userId="S::gremaud@ignf.onmicrosoft.com::8cb7367b-bb70-473d-ab28-a3aa48a0053d" providerId="AD" clId="Web-{C2F6BCCD-6DA3-D901-A588-2387531374B9}" dt="2023-11-17T16:22:08.032" v="25" actId="20577"/>
          <ac:spMkLst>
            <pc:docMk/>
            <pc:sldMk cId="0" sldId="259"/>
            <ac:spMk id="286" creationId="{00000000-0000-0000-0000-000000000000}"/>
          </ac:spMkLst>
        </pc:spChg>
      </pc:sldChg>
      <pc:sldChg chg="modSp ord">
        <pc:chgData name="Guillaume REMAUD" userId="S::gremaud@ignf.onmicrosoft.com::8cb7367b-bb70-473d-ab28-a3aa48a0053d" providerId="AD" clId="Web-{C2F6BCCD-6DA3-D901-A588-2387531374B9}" dt="2023-11-17T13:45:39.361" v="18"/>
        <pc:sldMkLst>
          <pc:docMk/>
          <pc:sldMk cId="3642738250" sldId="316"/>
        </pc:sldMkLst>
        <pc:spChg chg="mod">
          <ac:chgData name="Guillaume REMAUD" userId="S::gremaud@ignf.onmicrosoft.com::8cb7367b-bb70-473d-ab28-a3aa48a0053d" providerId="AD" clId="Web-{C2F6BCCD-6DA3-D901-A588-2387531374B9}" dt="2023-11-17T13:45:05.735" v="16" actId="20577"/>
          <ac:spMkLst>
            <pc:docMk/>
            <pc:sldMk cId="3642738250" sldId="316"/>
            <ac:spMk id="12" creationId="{00000000-0000-0000-0000-000000000000}"/>
          </ac:spMkLst>
        </pc:spChg>
        <pc:picChg chg="mod">
          <ac:chgData name="Guillaume REMAUD" userId="S::gremaud@ignf.onmicrosoft.com::8cb7367b-bb70-473d-ab28-a3aa48a0053d" providerId="AD" clId="Web-{C2F6BCCD-6DA3-D901-A588-2387531374B9}" dt="2023-11-17T13:45:20.282" v="17" actId="14100"/>
          <ac:picMkLst>
            <pc:docMk/>
            <pc:sldMk cId="3642738250" sldId="316"/>
            <ac:picMk id="8" creationId="{00000000-0000-0000-0000-000000000000}"/>
          </ac:picMkLst>
        </pc:picChg>
      </pc:sldChg>
      <pc:sldChg chg="modSp">
        <pc:chgData name="Guillaume REMAUD" userId="S::gremaud@ignf.onmicrosoft.com::8cb7367b-bb70-473d-ab28-a3aa48a0053d" providerId="AD" clId="Web-{C2F6BCCD-6DA3-D901-A588-2387531374B9}" dt="2023-11-17T15:16:52.867" v="22" actId="20577"/>
        <pc:sldMkLst>
          <pc:docMk/>
          <pc:sldMk cId="3969128389" sldId="352"/>
        </pc:sldMkLst>
        <pc:spChg chg="mod">
          <ac:chgData name="Guillaume REMAUD" userId="S::gremaud@ignf.onmicrosoft.com::8cb7367b-bb70-473d-ab28-a3aa48a0053d" providerId="AD" clId="Web-{C2F6BCCD-6DA3-D901-A588-2387531374B9}" dt="2023-11-17T15:16:52.867" v="22" actId="20577"/>
          <ac:spMkLst>
            <pc:docMk/>
            <pc:sldMk cId="3969128389" sldId="352"/>
            <ac:spMk id="2" creationId="{3B5C1C89-AD88-B024-2632-071B40B43DEA}"/>
          </ac:spMkLst>
        </pc:spChg>
      </pc:sldChg>
    </pc:docChg>
  </pc:docChgLst>
  <pc:docChgLst>
    <pc:chgData name="Bertrand Genty" userId="S::bgenty@ignf.onmicrosoft.com::822536ab-6000-4645-9bc7-b03231c28961" providerId="AD" clId="Web-{4873CDF6-D2A3-E3B0-DD80-50A318B3F83E}"/>
    <pc:docChg chg="modSld">
      <pc:chgData name="Bertrand Genty" userId="S::bgenty@ignf.onmicrosoft.com::822536ab-6000-4645-9bc7-b03231c28961" providerId="AD" clId="Web-{4873CDF6-D2A3-E3B0-DD80-50A318B3F83E}" dt="2023-11-16T10:59:49" v="43"/>
      <pc:docMkLst>
        <pc:docMk/>
      </pc:docMkLst>
      <pc:sldChg chg="addSp delSp modSp">
        <pc:chgData name="Bertrand Genty" userId="S::bgenty@ignf.onmicrosoft.com::822536ab-6000-4645-9bc7-b03231c28961" providerId="AD" clId="Web-{4873CDF6-D2A3-E3B0-DD80-50A318B3F83E}" dt="2023-11-16T10:59:47.438" v="42"/>
        <pc:sldMkLst>
          <pc:docMk/>
          <pc:sldMk cId="0" sldId="260"/>
        </pc:sldMkLst>
        <pc:picChg chg="add del mod">
          <ac:chgData name="Bertrand Genty" userId="S::bgenty@ignf.onmicrosoft.com::822536ab-6000-4645-9bc7-b03231c28961" providerId="AD" clId="Web-{4873CDF6-D2A3-E3B0-DD80-50A318B3F83E}" dt="2023-11-16T10:59:47.438" v="42"/>
          <ac:picMkLst>
            <pc:docMk/>
            <pc:sldMk cId="0" sldId="260"/>
            <ac:picMk id="2" creationId="{5EBDC003-02EC-A73F-C6A1-569E3469E76D}"/>
          </ac:picMkLst>
        </pc:picChg>
      </pc:sldChg>
      <pc:sldChg chg="addSp modSp">
        <pc:chgData name="Bertrand Genty" userId="S::bgenty@ignf.onmicrosoft.com::822536ab-6000-4645-9bc7-b03231c28961" providerId="AD" clId="Web-{4873CDF6-D2A3-E3B0-DD80-50A318B3F83E}" dt="2023-11-16T10:56:17.952" v="21" actId="1076"/>
        <pc:sldMkLst>
          <pc:docMk/>
          <pc:sldMk cId="2125359101" sldId="324"/>
        </pc:sldMkLst>
        <pc:picChg chg="add mod">
          <ac:chgData name="Bertrand Genty" userId="S::bgenty@ignf.onmicrosoft.com::822536ab-6000-4645-9bc7-b03231c28961" providerId="AD" clId="Web-{4873CDF6-D2A3-E3B0-DD80-50A318B3F83E}" dt="2023-11-16T10:56:17.952" v="21" actId="1076"/>
          <ac:picMkLst>
            <pc:docMk/>
            <pc:sldMk cId="2125359101" sldId="324"/>
            <ac:picMk id="2" creationId="{BC4E6556-A751-BD88-0306-FBAA53FCD85E}"/>
          </ac:picMkLst>
        </pc:picChg>
      </pc:sldChg>
      <pc:sldChg chg="addSp delSp modSp">
        <pc:chgData name="Bertrand Genty" userId="S::bgenty@ignf.onmicrosoft.com::822536ab-6000-4645-9bc7-b03231c28961" providerId="AD" clId="Web-{4873CDF6-D2A3-E3B0-DD80-50A318B3F83E}" dt="2023-11-16T10:58:07.171" v="29"/>
        <pc:sldMkLst>
          <pc:docMk/>
          <pc:sldMk cId="1757538800" sldId="325"/>
        </pc:sldMkLst>
        <pc:picChg chg="add mod">
          <ac:chgData name="Bertrand Genty" userId="S::bgenty@ignf.onmicrosoft.com::822536ab-6000-4645-9bc7-b03231c28961" providerId="AD" clId="Web-{4873CDF6-D2A3-E3B0-DD80-50A318B3F83E}" dt="2023-11-16T10:57:09.155" v="24" actId="1076"/>
          <ac:picMkLst>
            <pc:docMk/>
            <pc:sldMk cId="1757538800" sldId="325"/>
            <ac:picMk id="4" creationId="{4A13CE70-EDC5-C813-64CD-BDAD16572715}"/>
          </ac:picMkLst>
        </pc:picChg>
        <pc:picChg chg="add del mod">
          <ac:chgData name="Bertrand Genty" userId="S::bgenty@ignf.onmicrosoft.com::822536ab-6000-4645-9bc7-b03231c28961" providerId="AD" clId="Web-{4873CDF6-D2A3-E3B0-DD80-50A318B3F83E}" dt="2023-11-16T10:58:07.171" v="29"/>
          <ac:picMkLst>
            <pc:docMk/>
            <pc:sldMk cId="1757538800" sldId="325"/>
            <ac:picMk id="5" creationId="{4F40837B-178E-097F-F41A-C619F85F49A7}"/>
          </ac:picMkLst>
        </pc:picChg>
      </pc:sldChg>
      <pc:sldChg chg="addSp delSp modSp">
        <pc:chgData name="Bertrand Genty" userId="S::bgenty@ignf.onmicrosoft.com::822536ab-6000-4645-9bc7-b03231c28961" providerId="AD" clId="Web-{4873CDF6-D2A3-E3B0-DD80-50A318B3F83E}" dt="2023-11-16T10:58:14.812" v="32" actId="1076"/>
        <pc:sldMkLst>
          <pc:docMk/>
          <pc:sldMk cId="1042290169" sldId="326"/>
        </pc:sldMkLst>
        <pc:picChg chg="add del mod">
          <ac:chgData name="Bertrand Genty" userId="S::bgenty@ignf.onmicrosoft.com::822536ab-6000-4645-9bc7-b03231c28961" providerId="AD" clId="Web-{4873CDF6-D2A3-E3B0-DD80-50A318B3F83E}" dt="2023-11-16T10:57:29.765" v="27"/>
          <ac:picMkLst>
            <pc:docMk/>
            <pc:sldMk cId="1042290169" sldId="326"/>
            <ac:picMk id="3" creationId="{80C8CBC2-94C9-609E-2D86-758D6D49AFE9}"/>
          </ac:picMkLst>
        </pc:picChg>
        <pc:picChg chg="add mod">
          <ac:chgData name="Bertrand Genty" userId="S::bgenty@ignf.onmicrosoft.com::822536ab-6000-4645-9bc7-b03231c28961" providerId="AD" clId="Web-{4873CDF6-D2A3-E3B0-DD80-50A318B3F83E}" dt="2023-11-16T10:58:14.812" v="32" actId="1076"/>
          <ac:picMkLst>
            <pc:docMk/>
            <pc:sldMk cId="1042290169" sldId="326"/>
            <ac:picMk id="4" creationId="{15DDF827-3E6E-A5BF-B72B-57375EB2AB40}"/>
          </ac:picMkLst>
        </pc:picChg>
      </pc:sldChg>
      <pc:sldChg chg="addSp delSp modSp">
        <pc:chgData name="Bertrand Genty" userId="S::bgenty@ignf.onmicrosoft.com::822536ab-6000-4645-9bc7-b03231c28961" providerId="AD" clId="Web-{4873CDF6-D2A3-E3B0-DD80-50A318B3F83E}" dt="2023-11-16T10:59:49" v="43"/>
        <pc:sldMkLst>
          <pc:docMk/>
          <pc:sldMk cId="4145204511" sldId="327"/>
        </pc:sldMkLst>
        <pc:picChg chg="add mod">
          <ac:chgData name="Bertrand Genty" userId="S::bgenty@ignf.onmicrosoft.com::822536ab-6000-4645-9bc7-b03231c28961" providerId="AD" clId="Web-{4873CDF6-D2A3-E3B0-DD80-50A318B3F83E}" dt="2023-11-16T10:59:22.187" v="35" actId="1076"/>
          <ac:picMkLst>
            <pc:docMk/>
            <pc:sldMk cId="4145204511" sldId="327"/>
            <ac:picMk id="2" creationId="{8444BB87-4BE0-796F-8013-6114EEBB4D91}"/>
          </ac:picMkLst>
        </pc:picChg>
        <pc:picChg chg="add del">
          <ac:chgData name="Bertrand Genty" userId="S::bgenty@ignf.onmicrosoft.com::822536ab-6000-4645-9bc7-b03231c28961" providerId="AD" clId="Web-{4873CDF6-D2A3-E3B0-DD80-50A318B3F83E}" dt="2023-11-16T10:59:49" v="43"/>
          <ac:picMkLst>
            <pc:docMk/>
            <pc:sldMk cId="4145204511" sldId="327"/>
            <ac:picMk id="1028" creationId="{00000000-0000-0000-0000-000000000000}"/>
          </ac:picMkLst>
        </pc:picChg>
      </pc:sldChg>
      <pc:sldChg chg="addSp">
        <pc:chgData name="Bertrand Genty" userId="S::bgenty@ignf.onmicrosoft.com::822536ab-6000-4645-9bc7-b03231c28961" providerId="AD" clId="Web-{4873CDF6-D2A3-E3B0-DD80-50A318B3F83E}" dt="2023-11-16T10:52:26.201" v="10"/>
        <pc:sldMkLst>
          <pc:docMk/>
          <pc:sldMk cId="825296306" sldId="328"/>
        </pc:sldMkLst>
        <pc:picChg chg="add">
          <ac:chgData name="Bertrand Genty" userId="S::bgenty@ignf.onmicrosoft.com::822536ab-6000-4645-9bc7-b03231c28961" providerId="AD" clId="Web-{4873CDF6-D2A3-E3B0-DD80-50A318B3F83E}" dt="2023-11-16T10:52:21.857" v="9"/>
          <ac:picMkLst>
            <pc:docMk/>
            <pc:sldMk cId="825296306" sldId="328"/>
            <ac:picMk id="5" creationId="{737F6C75-3F10-7D7B-D995-A5A88856F47B}"/>
          </ac:picMkLst>
        </pc:picChg>
        <pc:picChg chg="add">
          <ac:chgData name="Bertrand Genty" userId="S::bgenty@ignf.onmicrosoft.com::822536ab-6000-4645-9bc7-b03231c28961" providerId="AD" clId="Web-{4873CDF6-D2A3-E3B0-DD80-50A318B3F83E}" dt="2023-11-16T10:52:26.201" v="10"/>
          <ac:picMkLst>
            <pc:docMk/>
            <pc:sldMk cId="825296306" sldId="328"/>
            <ac:picMk id="7" creationId="{40A5E446-05B0-04CC-A777-419165A34551}"/>
          </ac:picMkLst>
        </pc:picChg>
      </pc:sldChg>
      <pc:sldChg chg="addSp modSp">
        <pc:chgData name="Bertrand Genty" userId="S::bgenty@ignf.onmicrosoft.com::822536ab-6000-4645-9bc7-b03231c28961" providerId="AD" clId="Web-{4873CDF6-D2A3-E3B0-DD80-50A318B3F83E}" dt="2023-11-16T10:52:17.873" v="8" actId="1076"/>
        <pc:sldMkLst>
          <pc:docMk/>
          <pc:sldMk cId="491730417" sldId="329"/>
        </pc:sldMkLst>
        <pc:picChg chg="add mod">
          <ac:chgData name="Bertrand Genty" userId="S::bgenty@ignf.onmicrosoft.com::822536ab-6000-4645-9bc7-b03231c28961" providerId="AD" clId="Web-{4873CDF6-D2A3-E3B0-DD80-50A318B3F83E}" dt="2023-11-16T10:50:23.919" v="2" actId="1076"/>
          <ac:picMkLst>
            <pc:docMk/>
            <pc:sldMk cId="491730417" sldId="329"/>
            <ac:picMk id="5" creationId="{39F48120-0E49-9435-E5A2-8818DB74E32C}"/>
          </ac:picMkLst>
        </pc:picChg>
        <pc:picChg chg="add mod">
          <ac:chgData name="Bertrand Genty" userId="S::bgenty@ignf.onmicrosoft.com::822536ab-6000-4645-9bc7-b03231c28961" providerId="AD" clId="Web-{4873CDF6-D2A3-E3B0-DD80-50A318B3F83E}" dt="2023-11-16T10:52:17.873" v="8" actId="1076"/>
          <ac:picMkLst>
            <pc:docMk/>
            <pc:sldMk cId="491730417" sldId="329"/>
            <ac:picMk id="6" creationId="{F47F553C-C27C-2D2B-325D-E41CE60191E5}"/>
          </ac:picMkLst>
        </pc:picChg>
      </pc:sldChg>
      <pc:sldChg chg="addSp delSp modSp">
        <pc:chgData name="Bertrand Genty" userId="S::bgenty@ignf.onmicrosoft.com::822536ab-6000-4645-9bc7-b03231c28961" providerId="AD" clId="Web-{4873CDF6-D2A3-E3B0-DD80-50A318B3F83E}" dt="2023-11-16T10:55:44.983" v="17" actId="1076"/>
        <pc:sldMkLst>
          <pc:docMk/>
          <pc:sldMk cId="444232647" sldId="330"/>
        </pc:sldMkLst>
        <pc:picChg chg="add del mod">
          <ac:chgData name="Bertrand Genty" userId="S::bgenty@ignf.onmicrosoft.com::822536ab-6000-4645-9bc7-b03231c28961" providerId="AD" clId="Web-{4873CDF6-D2A3-E3B0-DD80-50A318B3F83E}" dt="2023-11-16T10:52:06.060" v="6"/>
          <ac:picMkLst>
            <pc:docMk/>
            <pc:sldMk cId="444232647" sldId="330"/>
            <ac:picMk id="5" creationId="{A036151F-C5E5-E15F-47C2-92EB3A3D8433}"/>
          </ac:picMkLst>
        </pc:picChg>
        <pc:picChg chg="add del mod">
          <ac:chgData name="Bertrand Genty" userId="S::bgenty@ignf.onmicrosoft.com::822536ab-6000-4645-9bc7-b03231c28961" providerId="AD" clId="Web-{4873CDF6-D2A3-E3B0-DD80-50A318B3F83E}" dt="2023-11-16T10:55:39.889" v="15"/>
          <ac:picMkLst>
            <pc:docMk/>
            <pc:sldMk cId="444232647" sldId="330"/>
            <ac:picMk id="6" creationId="{F48B38CA-7313-5887-E3EB-857B27CB44B4}"/>
          </ac:picMkLst>
        </pc:picChg>
        <pc:picChg chg="add mod">
          <ac:chgData name="Bertrand Genty" userId="S::bgenty@ignf.onmicrosoft.com::822536ab-6000-4645-9bc7-b03231c28961" providerId="AD" clId="Web-{4873CDF6-D2A3-E3B0-DD80-50A318B3F83E}" dt="2023-11-16T10:55:44.983" v="17" actId="1076"/>
          <ac:picMkLst>
            <pc:docMk/>
            <pc:sldMk cId="444232647" sldId="330"/>
            <ac:picMk id="7" creationId="{38ACD2F3-AF69-7E56-2E08-1458E1A9F61D}"/>
          </ac:picMkLst>
        </pc:picChg>
      </pc:sldChg>
    </pc:docChg>
  </pc:docChgLst>
  <pc:docChgLst>
    <pc:chgData name="Sylvie Gras" userId="S::sgras@ignf.onmicrosoft.com::a3e76c8f-8d1f-4354-be84-6fcd8d6fcbfa" providerId="AD" clId="Web-{157EEDA0-BD11-4FD9-BC07-80659EE0136D}"/>
    <pc:docChg chg="modSld">
      <pc:chgData name="Sylvie Gras" userId="S::sgras@ignf.onmicrosoft.com::a3e76c8f-8d1f-4354-be84-6fcd8d6fcbfa" providerId="AD" clId="Web-{157EEDA0-BD11-4FD9-BC07-80659EE0136D}" dt="2023-12-07T15:38:48.719" v="1"/>
      <pc:docMkLst>
        <pc:docMk/>
      </pc:docMkLst>
      <pc:sldChg chg="addSp delSp modSp">
        <pc:chgData name="Sylvie Gras" userId="S::sgras@ignf.onmicrosoft.com::a3e76c8f-8d1f-4354-be84-6fcd8d6fcbfa" providerId="AD" clId="Web-{157EEDA0-BD11-4FD9-BC07-80659EE0136D}" dt="2023-12-07T15:38:48.719" v="1"/>
        <pc:sldMkLst>
          <pc:docMk/>
          <pc:sldMk cId="2761225360" sldId="363"/>
        </pc:sldMkLst>
        <pc:picChg chg="add del mod">
          <ac:chgData name="Sylvie Gras" userId="S::sgras@ignf.onmicrosoft.com::a3e76c8f-8d1f-4354-be84-6fcd8d6fcbfa" providerId="AD" clId="Web-{157EEDA0-BD11-4FD9-BC07-80659EE0136D}" dt="2023-12-07T15:38:48.719" v="1"/>
          <ac:picMkLst>
            <pc:docMk/>
            <pc:sldMk cId="2761225360" sldId="363"/>
            <ac:picMk id="2" creationId="{77C7B463-22A7-D0F3-732C-DCCA2AD1FC0C}"/>
          </ac:picMkLst>
        </pc:picChg>
      </pc:sldChg>
    </pc:docChg>
  </pc:docChgLst>
  <pc:docChgLst>
    <pc:chgData name="Benoit Morando" userId="S::bmorando@ignf.onmicrosoft.com::9468ac63-e216-4662-9c6f-d580da03dbbe" providerId="AD" clId="Web-{4FFE3389-38CE-596F-5A5C-93A294ED7B9F}"/>
    <pc:docChg chg="modSld">
      <pc:chgData name="Benoit Morando" userId="S::bmorando@ignf.onmicrosoft.com::9468ac63-e216-4662-9c6f-d580da03dbbe" providerId="AD" clId="Web-{4FFE3389-38CE-596F-5A5C-93A294ED7B9F}" dt="2023-12-07T16:39:46.158" v="12" actId="20577"/>
      <pc:docMkLst>
        <pc:docMk/>
      </pc:docMkLst>
      <pc:sldChg chg="modSp">
        <pc:chgData name="Benoit Morando" userId="S::bmorando@ignf.onmicrosoft.com::9468ac63-e216-4662-9c6f-d580da03dbbe" providerId="AD" clId="Web-{4FFE3389-38CE-596F-5A5C-93A294ED7B9F}" dt="2023-12-07T16:39:46.158" v="12" actId="20577"/>
        <pc:sldMkLst>
          <pc:docMk/>
          <pc:sldMk cId="341361849" sldId="365"/>
        </pc:sldMkLst>
        <pc:spChg chg="mod">
          <ac:chgData name="Benoit Morando" userId="S::bmorando@ignf.onmicrosoft.com::9468ac63-e216-4662-9c6f-d580da03dbbe" providerId="AD" clId="Web-{4FFE3389-38CE-596F-5A5C-93A294ED7B9F}" dt="2023-12-07T16:39:46.158" v="12" actId="20577"/>
          <ac:spMkLst>
            <pc:docMk/>
            <pc:sldMk cId="341361849" sldId="365"/>
            <ac:spMk id="5" creationId="{00000000-0000-0000-0000-000000000000}"/>
          </ac:spMkLst>
        </pc:spChg>
      </pc:sldChg>
      <pc:sldChg chg="modSp">
        <pc:chgData name="Benoit Morando" userId="S::bmorando@ignf.onmicrosoft.com::9468ac63-e216-4662-9c6f-d580da03dbbe" providerId="AD" clId="Web-{4FFE3389-38CE-596F-5A5C-93A294ED7B9F}" dt="2023-12-07T16:37:34.717" v="6" actId="20577"/>
        <pc:sldMkLst>
          <pc:docMk/>
          <pc:sldMk cId="480269455" sldId="368"/>
        </pc:sldMkLst>
        <pc:spChg chg="mod">
          <ac:chgData name="Benoit Morando" userId="S::bmorando@ignf.onmicrosoft.com::9468ac63-e216-4662-9c6f-d580da03dbbe" providerId="AD" clId="Web-{4FFE3389-38CE-596F-5A5C-93A294ED7B9F}" dt="2023-12-07T16:37:34.717" v="6" actId="20577"/>
          <ac:spMkLst>
            <pc:docMk/>
            <pc:sldMk cId="480269455" sldId="368"/>
            <ac:spMk id="95" creationId="{00000000-0000-0000-0000-000000000000}"/>
          </ac:spMkLst>
        </pc:spChg>
      </pc:sldChg>
      <pc:sldChg chg="modSp">
        <pc:chgData name="Benoit Morando" userId="S::bmorando@ignf.onmicrosoft.com::9468ac63-e216-4662-9c6f-d580da03dbbe" providerId="AD" clId="Web-{4FFE3389-38CE-596F-5A5C-93A294ED7B9F}" dt="2023-12-07T16:38:14.952" v="8" actId="20577"/>
        <pc:sldMkLst>
          <pc:docMk/>
          <pc:sldMk cId="3254297397" sldId="369"/>
        </pc:sldMkLst>
        <pc:spChg chg="mod">
          <ac:chgData name="Benoit Morando" userId="S::bmorando@ignf.onmicrosoft.com::9468ac63-e216-4662-9c6f-d580da03dbbe" providerId="AD" clId="Web-{4FFE3389-38CE-596F-5A5C-93A294ED7B9F}" dt="2023-12-07T16:38:14.952" v="8" actId="20577"/>
          <ac:spMkLst>
            <pc:docMk/>
            <pc:sldMk cId="3254297397" sldId="369"/>
            <ac:spMk id="9" creationId="{00000000-0000-0000-0000-000000000000}"/>
          </ac:spMkLst>
        </pc:spChg>
      </pc:sldChg>
    </pc:docChg>
  </pc:docChgLst>
  <pc:docChgLst>
    <pc:chgData name="Benoit Morando" userId="S::bmorando@ignf.onmicrosoft.com::9468ac63-e216-4662-9c6f-d580da03dbbe" providerId="AD" clId="Web-{6C80A6E3-6274-4D7B-AECB-E7D4F55B02F5}"/>
    <pc:docChg chg="modSld">
      <pc:chgData name="Benoit Morando" userId="S::bmorando@ignf.onmicrosoft.com::9468ac63-e216-4662-9c6f-d580da03dbbe" providerId="AD" clId="Web-{6C80A6E3-6274-4D7B-AECB-E7D4F55B02F5}" dt="2023-12-09T11:15:58.149" v="2" actId="20577"/>
      <pc:docMkLst>
        <pc:docMk/>
      </pc:docMkLst>
      <pc:sldChg chg="modSp">
        <pc:chgData name="Benoit Morando" userId="S::bmorando@ignf.onmicrosoft.com::9468ac63-e216-4662-9c6f-d580da03dbbe" providerId="AD" clId="Web-{6C80A6E3-6274-4D7B-AECB-E7D4F55B02F5}" dt="2023-12-09T11:15:58.149" v="2" actId="20577"/>
        <pc:sldMkLst>
          <pc:docMk/>
          <pc:sldMk cId="146530253" sldId="377"/>
        </pc:sldMkLst>
        <pc:spChg chg="mod">
          <ac:chgData name="Benoit Morando" userId="S::bmorando@ignf.onmicrosoft.com::9468ac63-e216-4662-9c6f-d580da03dbbe" providerId="AD" clId="Web-{6C80A6E3-6274-4D7B-AECB-E7D4F55B02F5}" dt="2023-12-09T11:15:58.149" v="2" actId="20577"/>
          <ac:spMkLst>
            <pc:docMk/>
            <pc:sldMk cId="146530253" sldId="377"/>
            <ac:spMk id="6" creationId="{AA4B7DC5-4984-8747-8E8F-CA40E40A1125}"/>
          </ac:spMkLst>
        </pc:spChg>
      </pc:sldChg>
    </pc:docChg>
  </pc:docChgLst>
  <pc:docChgLst>
    <pc:chgData name="David Tachoires" userId="S::dtachoires@ignf.onmicrosoft.com::4494346b-a9b2-41b6-9651-290c4bfe879d" providerId="AD" clId="Web-{D8238034-5221-42F8-82F5-EE5D4F52EA34}"/>
    <pc:docChg chg="modSld">
      <pc:chgData name="David Tachoires" userId="S::dtachoires@ignf.onmicrosoft.com::4494346b-a9b2-41b6-9651-290c4bfe879d" providerId="AD" clId="Web-{D8238034-5221-42F8-82F5-EE5D4F52EA34}" dt="2023-11-23T14:43:41.381" v="31" actId="20577"/>
      <pc:docMkLst>
        <pc:docMk/>
      </pc:docMkLst>
      <pc:sldChg chg="modSp">
        <pc:chgData name="David Tachoires" userId="S::dtachoires@ignf.onmicrosoft.com::4494346b-a9b2-41b6-9651-290c4bfe879d" providerId="AD" clId="Web-{D8238034-5221-42F8-82F5-EE5D4F52EA34}" dt="2023-11-23T14:43:41.381" v="31" actId="20577"/>
        <pc:sldMkLst>
          <pc:docMk/>
          <pc:sldMk cId="22894133" sldId="341"/>
        </pc:sldMkLst>
        <pc:spChg chg="mod">
          <ac:chgData name="David Tachoires" userId="S::dtachoires@ignf.onmicrosoft.com::4494346b-a9b2-41b6-9651-290c4bfe879d" providerId="AD" clId="Web-{D8238034-5221-42F8-82F5-EE5D4F52EA34}" dt="2023-11-23T14:43:41.381" v="31" actId="20577"/>
          <ac:spMkLst>
            <pc:docMk/>
            <pc:sldMk cId="22894133" sldId="341"/>
            <ac:spMk id="3" creationId="{D53F0108-3AB2-243C-3C17-2A34259C4570}"/>
          </ac:spMkLst>
        </pc:spChg>
        <pc:spChg chg="mod">
          <ac:chgData name="David Tachoires" userId="S::dtachoires@ignf.onmicrosoft.com::4494346b-a9b2-41b6-9651-290c4bfe879d" providerId="AD" clId="Web-{D8238034-5221-42F8-82F5-EE5D4F52EA34}" dt="2023-11-23T14:43:31.802" v="24" actId="20577"/>
          <ac:spMkLst>
            <pc:docMk/>
            <pc:sldMk cId="22894133" sldId="341"/>
            <ac:spMk id="5" creationId="{32CFF7A7-C1E3-C8FC-735E-3EF8BD272863}"/>
          </ac:spMkLst>
        </pc:spChg>
      </pc:sldChg>
    </pc:docChg>
  </pc:docChgLst>
  <pc:docChgLst>
    <pc:chgData name="Adeline Coupe" userId="S::acoupe@ignf.onmicrosoft.com::f82eaf64-0ae9-44b1-ab0c-ef1a6444ae32" providerId="AD" clId="Web-{036E45B5-2CC7-4A23-8FDA-0E6270929625}"/>
    <pc:docChg chg="addSld">
      <pc:chgData name="Adeline Coupe" userId="S::acoupe@ignf.onmicrosoft.com::f82eaf64-0ae9-44b1-ab0c-ef1a6444ae32" providerId="AD" clId="Web-{036E45B5-2CC7-4A23-8FDA-0E6270929625}" dt="2023-12-07T15:03:10.422" v="0"/>
      <pc:docMkLst>
        <pc:docMk/>
      </pc:docMkLst>
      <pc:sldChg chg="new">
        <pc:chgData name="Adeline Coupe" userId="S::acoupe@ignf.onmicrosoft.com::f82eaf64-0ae9-44b1-ab0c-ef1a6444ae32" providerId="AD" clId="Web-{036E45B5-2CC7-4A23-8FDA-0E6270929625}" dt="2023-12-07T15:03:10.422" v="0"/>
        <pc:sldMkLst>
          <pc:docMk/>
          <pc:sldMk cId="3365680686" sldId="367"/>
        </pc:sldMkLst>
      </pc:sldChg>
    </pc:docChg>
  </pc:docChgLst>
  <pc:docChgLst>
    <pc:chgData name="Marion Lacroix" userId="S::mlacroix@ignf.onmicrosoft.com::9df64882-6113-4c49-9d2b-3e68714ee988" providerId="AD" clId="Web-{9A187CC7-35B0-C301-9437-5F8A576E532D}"/>
    <pc:docChg chg="modSld">
      <pc:chgData name="Marion Lacroix" userId="S::mlacroix@ignf.onmicrosoft.com::9df64882-6113-4c49-9d2b-3e68714ee988" providerId="AD" clId="Web-{9A187CC7-35B0-C301-9437-5F8A576E532D}" dt="2023-11-15T11:57:06.672" v="0" actId="20577"/>
      <pc:docMkLst>
        <pc:docMk/>
      </pc:docMkLst>
      <pc:sldChg chg="modSp">
        <pc:chgData name="Marion Lacroix" userId="S::mlacroix@ignf.onmicrosoft.com::9df64882-6113-4c49-9d2b-3e68714ee988" providerId="AD" clId="Web-{9A187CC7-35B0-C301-9437-5F8A576E532D}" dt="2023-11-15T11:57:06.672" v="0" actId="20577"/>
        <pc:sldMkLst>
          <pc:docMk/>
          <pc:sldMk cId="398937277" sldId="319"/>
        </pc:sldMkLst>
        <pc:spChg chg="mod">
          <ac:chgData name="Marion Lacroix" userId="S::mlacroix@ignf.onmicrosoft.com::9df64882-6113-4c49-9d2b-3e68714ee988" providerId="AD" clId="Web-{9A187CC7-35B0-C301-9437-5F8A576E532D}" dt="2023-11-15T11:57:06.672" v="0" actId="20577"/>
          <ac:spMkLst>
            <pc:docMk/>
            <pc:sldMk cId="398937277" sldId="319"/>
            <ac:spMk id="6" creationId="{00000000-0000-0000-0000-000000000000}"/>
          </ac:spMkLst>
        </pc:spChg>
      </pc:sldChg>
    </pc:docChg>
  </pc:docChgLst>
  <pc:docChgLst>
    <pc:chgData name="Benoit Morando" userId="S::bmorando@ignf.onmicrosoft.com::9468ac63-e216-4662-9c6f-d580da03dbbe" providerId="AD" clId="Web-{50EBDCF8-C242-4A5C-8AB9-A2FAE0741F9B}"/>
    <pc:docChg chg="modSld">
      <pc:chgData name="Benoit Morando" userId="S::bmorando@ignf.onmicrosoft.com::9468ac63-e216-4662-9c6f-d580da03dbbe" providerId="AD" clId="Web-{50EBDCF8-C242-4A5C-8AB9-A2FAE0741F9B}" dt="2023-11-20T09:32:37.253" v="9" actId="20577"/>
      <pc:docMkLst>
        <pc:docMk/>
      </pc:docMkLst>
      <pc:sldChg chg="modSp">
        <pc:chgData name="Benoit Morando" userId="S::bmorando@ignf.onmicrosoft.com::9468ac63-e216-4662-9c6f-d580da03dbbe" providerId="AD" clId="Web-{50EBDCF8-C242-4A5C-8AB9-A2FAE0741F9B}" dt="2023-11-20T09:31:21.629" v="2" actId="20577"/>
        <pc:sldMkLst>
          <pc:docMk/>
          <pc:sldMk cId="3642738250" sldId="316"/>
        </pc:sldMkLst>
        <pc:spChg chg="mod">
          <ac:chgData name="Benoit Morando" userId="S::bmorando@ignf.onmicrosoft.com::9468ac63-e216-4662-9c6f-d580da03dbbe" providerId="AD" clId="Web-{50EBDCF8-C242-4A5C-8AB9-A2FAE0741F9B}" dt="2023-11-20T09:31:21.629" v="2" actId="20577"/>
          <ac:spMkLst>
            <pc:docMk/>
            <pc:sldMk cId="3642738250" sldId="316"/>
            <ac:spMk id="11" creationId="{00000000-0000-0000-0000-000000000000}"/>
          </ac:spMkLst>
        </pc:spChg>
      </pc:sldChg>
      <pc:sldChg chg="modSp">
        <pc:chgData name="Benoit Morando" userId="S::bmorando@ignf.onmicrosoft.com::9468ac63-e216-4662-9c6f-d580da03dbbe" providerId="AD" clId="Web-{50EBDCF8-C242-4A5C-8AB9-A2FAE0741F9B}" dt="2023-11-20T09:32:37.253" v="9" actId="20577"/>
        <pc:sldMkLst>
          <pc:docMk/>
          <pc:sldMk cId="769496814" sldId="351"/>
        </pc:sldMkLst>
        <pc:spChg chg="mod">
          <ac:chgData name="Benoit Morando" userId="S::bmorando@ignf.onmicrosoft.com::9468ac63-e216-4662-9c6f-d580da03dbbe" providerId="AD" clId="Web-{50EBDCF8-C242-4A5C-8AB9-A2FAE0741F9B}" dt="2023-11-20T09:32:37.253" v="9" actId="20577"/>
          <ac:spMkLst>
            <pc:docMk/>
            <pc:sldMk cId="769496814" sldId="351"/>
            <ac:spMk id="5" creationId="{00000000-0000-0000-0000-000000000000}"/>
          </ac:spMkLst>
        </pc:spChg>
      </pc:sldChg>
    </pc:docChg>
  </pc:docChgLst>
  <pc:docChgLst>
    <pc:chgData name="Xavier THAUVIN" userId="S::xthauvin@ignf.onmicrosoft.com::79d9e788-0838-465c-b5fe-aca56e282b02" providerId="AD" clId="Web-{B08EC891-8F64-433D-A512-F63FE7043F91}"/>
    <pc:docChg chg="modSld">
      <pc:chgData name="Xavier THAUVIN" userId="S::xthauvin@ignf.onmicrosoft.com::79d9e788-0838-465c-b5fe-aca56e282b02" providerId="AD" clId="Web-{B08EC891-8F64-433D-A512-F63FE7043F91}" dt="2023-12-08T10:00:21.608" v="3" actId="14100"/>
      <pc:docMkLst>
        <pc:docMk/>
      </pc:docMkLst>
      <pc:sldChg chg="addSp delSp modSp">
        <pc:chgData name="Xavier THAUVIN" userId="S::xthauvin@ignf.onmicrosoft.com::79d9e788-0838-465c-b5fe-aca56e282b02" providerId="AD" clId="Web-{B08EC891-8F64-433D-A512-F63FE7043F91}" dt="2023-12-08T10:00:21.608" v="3" actId="14100"/>
        <pc:sldMkLst>
          <pc:docMk/>
          <pc:sldMk cId="3125372677" sldId="371"/>
        </pc:sldMkLst>
        <pc:picChg chg="add mod">
          <ac:chgData name="Xavier THAUVIN" userId="S::xthauvin@ignf.onmicrosoft.com::79d9e788-0838-465c-b5fe-aca56e282b02" providerId="AD" clId="Web-{B08EC891-8F64-433D-A512-F63FE7043F91}" dt="2023-12-08T10:00:21.608" v="3" actId="14100"/>
          <ac:picMkLst>
            <pc:docMk/>
            <pc:sldMk cId="3125372677" sldId="371"/>
            <ac:picMk id="2" creationId="{8B6F37B5-98E5-862A-5C5A-19006EE73121}"/>
          </ac:picMkLst>
        </pc:picChg>
        <pc:picChg chg="del">
          <ac:chgData name="Xavier THAUVIN" userId="S::xthauvin@ignf.onmicrosoft.com::79d9e788-0838-465c-b5fe-aca56e282b02" providerId="AD" clId="Web-{B08EC891-8F64-433D-A512-F63FE7043F91}" dt="2023-12-08T10:00:12.311" v="0"/>
          <ac:picMkLst>
            <pc:docMk/>
            <pc:sldMk cId="3125372677" sldId="371"/>
            <ac:picMk id="3" creationId="{FFCE9543-1073-3E08-01A3-F73280A74C39}"/>
          </ac:picMkLst>
        </pc:picChg>
      </pc:sldChg>
    </pc:docChg>
  </pc:docChgLst>
  <pc:docChgLst>
    <pc:chgData name="Xavier THAUVIN" userId="S::xthauvin@ignf.onmicrosoft.com::79d9e788-0838-465c-b5fe-aca56e282b02" providerId="AD" clId="Web-{110A37A8-8222-41E6-A53A-EF2ABFC86BFC}"/>
    <pc:docChg chg="modSld">
      <pc:chgData name="Xavier THAUVIN" userId="S::xthauvin@ignf.onmicrosoft.com::79d9e788-0838-465c-b5fe-aca56e282b02" providerId="AD" clId="Web-{110A37A8-8222-41E6-A53A-EF2ABFC86BFC}" dt="2023-12-08T13:49:48.540" v="7" actId="1076"/>
      <pc:docMkLst>
        <pc:docMk/>
      </pc:docMkLst>
      <pc:sldChg chg="addSp delSp modSp">
        <pc:chgData name="Xavier THAUVIN" userId="S::xthauvin@ignf.onmicrosoft.com::79d9e788-0838-465c-b5fe-aca56e282b02" providerId="AD" clId="Web-{110A37A8-8222-41E6-A53A-EF2ABFC86BFC}" dt="2023-12-08T13:49:48.540" v="7" actId="1076"/>
        <pc:sldMkLst>
          <pc:docMk/>
          <pc:sldMk cId="3125372677" sldId="371"/>
        </pc:sldMkLst>
        <pc:picChg chg="del">
          <ac:chgData name="Xavier THAUVIN" userId="S::xthauvin@ignf.onmicrosoft.com::79d9e788-0838-465c-b5fe-aca56e282b02" providerId="AD" clId="Web-{110A37A8-8222-41E6-A53A-EF2ABFC86BFC}" dt="2023-12-08T13:49:27.476" v="0"/>
          <ac:picMkLst>
            <pc:docMk/>
            <pc:sldMk cId="3125372677" sldId="371"/>
            <ac:picMk id="2" creationId="{8B6F37B5-98E5-862A-5C5A-19006EE73121}"/>
          </ac:picMkLst>
        </pc:picChg>
        <pc:picChg chg="add mod">
          <ac:chgData name="Xavier THAUVIN" userId="S::xthauvin@ignf.onmicrosoft.com::79d9e788-0838-465c-b5fe-aca56e282b02" providerId="AD" clId="Web-{110A37A8-8222-41E6-A53A-EF2ABFC86BFC}" dt="2023-12-08T13:49:48.540" v="7" actId="1076"/>
          <ac:picMkLst>
            <pc:docMk/>
            <pc:sldMk cId="3125372677" sldId="371"/>
            <ac:picMk id="3" creationId="{EFA817C8-4833-FA44-3E18-940FA6D980FB}"/>
          </ac:picMkLst>
        </pc:picChg>
      </pc:sldChg>
    </pc:docChg>
  </pc:docChgLst>
  <pc:docChgLst>
    <pc:chgData name="Olivia SEDANT" userId="S::osedant@ignf.onmicrosoft.com::beaa158c-17b1-46e2-ada0-22c25229f02b" providerId="AD" clId="Web-{07F1D8BE-73BD-4CE2-8106-B0D68AC30F61}"/>
    <pc:docChg chg="modSld">
      <pc:chgData name="Olivia SEDANT" userId="S::osedant@ignf.onmicrosoft.com::beaa158c-17b1-46e2-ada0-22c25229f02b" providerId="AD" clId="Web-{07F1D8BE-73BD-4CE2-8106-B0D68AC30F61}" dt="2023-11-20T08:54:46.549" v="0"/>
      <pc:docMkLst>
        <pc:docMk/>
      </pc:docMkLst>
      <pc:sldChg chg="modNotes">
        <pc:chgData name="Olivia SEDANT" userId="S::osedant@ignf.onmicrosoft.com::beaa158c-17b1-46e2-ada0-22c25229f02b" providerId="AD" clId="Web-{07F1D8BE-73BD-4CE2-8106-B0D68AC30F61}" dt="2023-11-20T08:54:46.549" v="0"/>
        <pc:sldMkLst>
          <pc:docMk/>
          <pc:sldMk cId="3642738250" sldId="316"/>
        </pc:sldMkLst>
      </pc:sldChg>
    </pc:docChg>
  </pc:docChgLst>
  <pc:docChgLst>
    <pc:chgData name="Bertrand Genty" userId="S::bgenty@ignf.onmicrosoft.com::822536ab-6000-4645-9bc7-b03231c28961" providerId="AD" clId="Web-{623D2B38-43BA-098B-B3BB-E3A88605FEB1}"/>
    <pc:docChg chg="addSld delSld">
      <pc:chgData name="Bertrand Genty" userId="S::bgenty@ignf.onmicrosoft.com::822536ab-6000-4645-9bc7-b03231c28961" providerId="AD" clId="Web-{623D2B38-43BA-098B-B3BB-E3A88605FEB1}" dt="2023-11-15T14:53:39.423" v="11"/>
      <pc:docMkLst>
        <pc:docMk/>
      </pc:docMkLst>
      <pc:sldChg chg="del">
        <pc:chgData name="Bertrand Genty" userId="S::bgenty@ignf.onmicrosoft.com::822536ab-6000-4645-9bc7-b03231c28961" providerId="AD" clId="Web-{623D2B38-43BA-098B-B3BB-E3A88605FEB1}" dt="2023-11-15T14:53:28.609" v="7"/>
        <pc:sldMkLst>
          <pc:docMk/>
          <pc:sldMk cId="0" sldId="261"/>
        </pc:sldMkLst>
      </pc:sldChg>
      <pc:sldChg chg="del">
        <pc:chgData name="Bertrand Genty" userId="S::bgenty@ignf.onmicrosoft.com::822536ab-6000-4645-9bc7-b03231c28961" providerId="AD" clId="Web-{623D2B38-43BA-098B-B3BB-E3A88605FEB1}" dt="2023-11-15T14:53:34.563" v="8"/>
        <pc:sldMkLst>
          <pc:docMk/>
          <pc:sldMk cId="0" sldId="264"/>
        </pc:sldMkLst>
      </pc:sldChg>
      <pc:sldChg chg="del">
        <pc:chgData name="Bertrand Genty" userId="S::bgenty@ignf.onmicrosoft.com::822536ab-6000-4645-9bc7-b03231c28961" providerId="AD" clId="Web-{623D2B38-43BA-098B-B3BB-E3A88605FEB1}" dt="2023-11-15T14:53:39.423" v="11"/>
        <pc:sldMkLst>
          <pc:docMk/>
          <pc:sldMk cId="0" sldId="266"/>
        </pc:sldMkLst>
      </pc:sldChg>
      <pc:sldChg chg="del">
        <pc:chgData name="Bertrand Genty" userId="S::bgenty@ignf.onmicrosoft.com::822536ab-6000-4645-9bc7-b03231c28961" providerId="AD" clId="Web-{623D2B38-43BA-098B-B3BB-E3A88605FEB1}" dt="2023-11-15T14:53:36.360" v="9"/>
        <pc:sldMkLst>
          <pc:docMk/>
          <pc:sldMk cId="2277350897" sldId="318"/>
        </pc:sldMkLst>
      </pc:sldChg>
      <pc:sldChg chg="add del">
        <pc:chgData name="Bertrand Genty" userId="S::bgenty@ignf.onmicrosoft.com::822536ab-6000-4645-9bc7-b03231c28961" providerId="AD" clId="Web-{623D2B38-43BA-098B-B3BB-E3A88605FEB1}" dt="2023-11-15T14:53:37.688" v="10"/>
        <pc:sldMkLst>
          <pc:docMk/>
          <pc:sldMk cId="548275527" sldId="321"/>
        </pc:sldMkLst>
      </pc:sldChg>
      <pc:sldChg chg="add">
        <pc:chgData name="Bertrand Genty" userId="S::bgenty@ignf.onmicrosoft.com::822536ab-6000-4645-9bc7-b03231c28961" providerId="AD" clId="Web-{623D2B38-43BA-098B-B3BB-E3A88605FEB1}" dt="2023-11-15T14:53:19.437" v="1"/>
        <pc:sldMkLst>
          <pc:docMk/>
          <pc:sldMk cId="3711400750" sldId="322"/>
        </pc:sldMkLst>
      </pc:sldChg>
      <pc:sldChg chg="add">
        <pc:chgData name="Bertrand Genty" userId="S::bgenty@ignf.onmicrosoft.com::822536ab-6000-4645-9bc7-b03231c28961" providerId="AD" clId="Web-{623D2B38-43BA-098B-B3BB-E3A88605FEB1}" dt="2023-11-15T14:53:19.546" v="2"/>
        <pc:sldMkLst>
          <pc:docMk/>
          <pc:sldMk cId="3454949630" sldId="323"/>
        </pc:sldMkLst>
      </pc:sldChg>
      <pc:sldChg chg="add">
        <pc:chgData name="Bertrand Genty" userId="S::bgenty@ignf.onmicrosoft.com::822536ab-6000-4645-9bc7-b03231c28961" providerId="AD" clId="Web-{623D2B38-43BA-098B-B3BB-E3A88605FEB1}" dt="2023-11-15T14:53:19.640" v="3"/>
        <pc:sldMkLst>
          <pc:docMk/>
          <pc:sldMk cId="2125359101" sldId="324"/>
        </pc:sldMkLst>
      </pc:sldChg>
      <pc:sldChg chg="add">
        <pc:chgData name="Bertrand Genty" userId="S::bgenty@ignf.onmicrosoft.com::822536ab-6000-4645-9bc7-b03231c28961" providerId="AD" clId="Web-{623D2B38-43BA-098B-B3BB-E3A88605FEB1}" dt="2023-11-15T14:53:19.749" v="4"/>
        <pc:sldMkLst>
          <pc:docMk/>
          <pc:sldMk cId="1757538800" sldId="325"/>
        </pc:sldMkLst>
      </pc:sldChg>
      <pc:sldChg chg="add">
        <pc:chgData name="Bertrand Genty" userId="S::bgenty@ignf.onmicrosoft.com::822536ab-6000-4645-9bc7-b03231c28961" providerId="AD" clId="Web-{623D2B38-43BA-098B-B3BB-E3A88605FEB1}" dt="2023-11-15T14:53:19.859" v="5"/>
        <pc:sldMkLst>
          <pc:docMk/>
          <pc:sldMk cId="1042290169" sldId="326"/>
        </pc:sldMkLst>
      </pc:sldChg>
      <pc:sldChg chg="add">
        <pc:chgData name="Bertrand Genty" userId="S::bgenty@ignf.onmicrosoft.com::822536ab-6000-4645-9bc7-b03231c28961" providerId="AD" clId="Web-{623D2B38-43BA-098B-B3BB-E3A88605FEB1}" dt="2023-11-15T14:53:19.968" v="6"/>
        <pc:sldMkLst>
          <pc:docMk/>
          <pc:sldMk cId="4145204511" sldId="327"/>
        </pc:sldMkLst>
      </pc:sldChg>
    </pc:docChg>
  </pc:docChgLst>
  <pc:docChgLst>
    <pc:chgData name="Adeline Coupe" userId="S::acoupe@ignf.onmicrosoft.com::f82eaf64-0ae9-44b1-ab0c-ef1a6444ae32" providerId="AD" clId="Web-{2960F425-6871-4773-A401-5C0B5AD9E93F}"/>
    <pc:docChg chg="modSld">
      <pc:chgData name="Adeline Coupe" userId="S::acoupe@ignf.onmicrosoft.com::f82eaf64-0ae9-44b1-ab0c-ef1a6444ae32" providerId="AD" clId="Web-{2960F425-6871-4773-A401-5C0B5AD9E93F}" dt="2023-11-15T13:14:02.283" v="3"/>
      <pc:docMkLst>
        <pc:docMk/>
      </pc:docMkLst>
      <pc:sldChg chg="addSp delSp modSp">
        <pc:chgData name="Adeline Coupe" userId="S::acoupe@ignf.onmicrosoft.com::f82eaf64-0ae9-44b1-ab0c-ef1a6444ae32" providerId="AD" clId="Web-{2960F425-6871-4773-A401-5C0B5AD9E93F}" dt="2023-11-15T13:14:02.283" v="3"/>
        <pc:sldMkLst>
          <pc:docMk/>
          <pc:sldMk cId="3924569753" sldId="317"/>
        </pc:sldMkLst>
        <pc:spChg chg="mod">
          <ac:chgData name="Adeline Coupe" userId="S::acoupe@ignf.onmicrosoft.com::f82eaf64-0ae9-44b1-ab0c-ef1a6444ae32" providerId="AD" clId="Web-{2960F425-6871-4773-A401-5C0B5AD9E93F}" dt="2023-11-15T13:13:58.782" v="1" actId="20577"/>
          <ac:spMkLst>
            <pc:docMk/>
            <pc:sldMk cId="3924569753" sldId="317"/>
            <ac:spMk id="6" creationId="{00000000-0000-0000-0000-000000000000}"/>
          </ac:spMkLst>
        </pc:spChg>
        <pc:graphicFrameChg chg="add del mod">
          <ac:chgData name="Adeline Coupe" userId="S::acoupe@ignf.onmicrosoft.com::f82eaf64-0ae9-44b1-ab0c-ef1a6444ae32" providerId="AD" clId="Web-{2960F425-6871-4773-A401-5C0B5AD9E93F}" dt="2023-11-15T13:14:02.283" v="3"/>
          <ac:graphicFrameMkLst>
            <pc:docMk/>
            <pc:sldMk cId="3924569753" sldId="317"/>
            <ac:graphicFrameMk id="9" creationId="{6078AE04-0215-C563-6F72-7CF977B9FBF6}"/>
          </ac:graphicFrameMkLst>
        </pc:graphicFrameChg>
      </pc:sldChg>
    </pc:docChg>
  </pc:docChgLst>
  <pc:docChgLst>
    <pc:chgData name="Adeline Coupe" userId="S::acoupe@ignf.onmicrosoft.com::f82eaf64-0ae9-44b1-ab0c-ef1a6444ae32" providerId="AD" clId="Web-{7EFF3BAC-73EE-4F18-ADB9-9714DEA5D880}"/>
    <pc:docChg chg="mod">
      <pc:chgData name="Adeline Coupe" userId="S::acoupe@ignf.onmicrosoft.com::f82eaf64-0ae9-44b1-ab0c-ef1a6444ae32" providerId="AD" clId="Web-{7EFF3BAC-73EE-4F18-ADB9-9714DEA5D880}" dt="2023-12-08T09:24:03.220" v="1"/>
      <pc:docMkLst>
        <pc:docMk/>
      </pc:docMkLst>
      <pc:sldChg chg="addCm">
        <pc:chgData name="Adeline Coupe" userId="S::acoupe@ignf.onmicrosoft.com::f82eaf64-0ae9-44b1-ab0c-ef1a6444ae32" providerId="AD" clId="Web-{7EFF3BAC-73EE-4F18-ADB9-9714DEA5D880}" dt="2023-12-08T09:24:03.220" v="1"/>
        <pc:sldMkLst>
          <pc:docMk/>
          <pc:sldMk cId="2874381349" sldId="3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deline Coupe" userId="S::acoupe@ignf.onmicrosoft.com::f82eaf64-0ae9-44b1-ab0c-ef1a6444ae32" providerId="AD" clId="Web-{7EFF3BAC-73EE-4F18-ADB9-9714DEA5D880}" dt="2023-12-08T09:24:03.220" v="1"/>
              <pc2:cmMkLst xmlns:pc2="http://schemas.microsoft.com/office/powerpoint/2019/9/main/command">
                <pc:docMk/>
                <pc:sldMk cId="2874381349" sldId="314"/>
                <pc2:cmMk id="{1F8B920E-4336-4EAA-B654-4EA6AB50E39F}"/>
              </pc2:cmMkLst>
            </pc226:cmChg>
          </p:ext>
        </pc:extLst>
      </pc:sldChg>
    </pc:docChg>
  </pc:docChgLst>
  <pc:docChgLst>
    <pc:chgData name="Olivia SEDANT" userId="S::osedant@ignf.onmicrosoft.com::beaa158c-17b1-46e2-ada0-22c25229f02b" providerId="AD" clId="Web-{F3A55501-0435-4120-94F9-56B6041B125D}"/>
    <pc:docChg chg="modSld">
      <pc:chgData name="Olivia SEDANT" userId="S::osedant@ignf.onmicrosoft.com::beaa158c-17b1-46e2-ada0-22c25229f02b" providerId="AD" clId="Web-{F3A55501-0435-4120-94F9-56B6041B125D}" dt="2023-11-20T09:36:49.552" v="0" actId="14100"/>
      <pc:docMkLst>
        <pc:docMk/>
      </pc:docMkLst>
      <pc:sldChg chg="modSp">
        <pc:chgData name="Olivia SEDANT" userId="S::osedant@ignf.onmicrosoft.com::beaa158c-17b1-46e2-ada0-22c25229f02b" providerId="AD" clId="Web-{F3A55501-0435-4120-94F9-56B6041B125D}" dt="2023-11-20T09:36:49.552" v="0" actId="14100"/>
        <pc:sldMkLst>
          <pc:docMk/>
          <pc:sldMk cId="3642738250" sldId="316"/>
        </pc:sldMkLst>
        <pc:spChg chg="mod">
          <ac:chgData name="Olivia SEDANT" userId="S::osedant@ignf.onmicrosoft.com::beaa158c-17b1-46e2-ada0-22c25229f02b" providerId="AD" clId="Web-{F3A55501-0435-4120-94F9-56B6041B125D}" dt="2023-11-20T09:36:49.552" v="0" actId="14100"/>
          <ac:spMkLst>
            <pc:docMk/>
            <pc:sldMk cId="3642738250" sldId="316"/>
            <ac:spMk id="11" creationId="{00000000-0000-0000-0000-000000000000}"/>
          </ac:spMkLst>
        </pc:spChg>
      </pc:sldChg>
    </pc:docChg>
  </pc:docChgLst>
  <pc:docChgLst>
    <pc:chgData name="Guillaume REMAUD" userId="S::gremaud@ignf.onmicrosoft.com::8cb7367b-bb70-473d-ab28-a3aa48a0053d" providerId="AD" clId="Web-{4CEAB682-CF40-F98F-2FC7-E2BFA28E9E50}"/>
    <pc:docChg chg="modSld">
      <pc:chgData name="Guillaume REMAUD" userId="S::gremaud@ignf.onmicrosoft.com::8cb7367b-bb70-473d-ab28-a3aa48a0053d" providerId="AD" clId="Web-{4CEAB682-CF40-F98F-2FC7-E2BFA28E9E50}" dt="2023-11-20T10:59:33.128" v="450" actId="20577"/>
      <pc:docMkLst>
        <pc:docMk/>
      </pc:docMkLst>
      <pc:sldChg chg="modSp">
        <pc:chgData name="Guillaume REMAUD" userId="S::gremaud@ignf.onmicrosoft.com::8cb7367b-bb70-473d-ab28-a3aa48a0053d" providerId="AD" clId="Web-{4CEAB682-CF40-F98F-2FC7-E2BFA28E9E50}" dt="2023-11-20T10:41:23.442" v="12" actId="20577"/>
        <pc:sldMkLst>
          <pc:docMk/>
          <pc:sldMk cId="3924569753" sldId="317"/>
        </pc:sldMkLst>
        <pc:spChg chg="mod">
          <ac:chgData name="Guillaume REMAUD" userId="S::gremaud@ignf.onmicrosoft.com::8cb7367b-bb70-473d-ab28-a3aa48a0053d" providerId="AD" clId="Web-{4CEAB682-CF40-F98F-2FC7-E2BFA28E9E50}" dt="2023-11-20T10:41:23.442" v="12" actId="20577"/>
          <ac:spMkLst>
            <pc:docMk/>
            <pc:sldMk cId="3924569753" sldId="317"/>
            <ac:spMk id="6" creationId="{00000000-0000-0000-0000-000000000000}"/>
          </ac:spMkLst>
        </pc:spChg>
      </pc:sldChg>
      <pc:sldChg chg="addSp delSp modSp">
        <pc:chgData name="Guillaume REMAUD" userId="S::gremaud@ignf.onmicrosoft.com::8cb7367b-bb70-473d-ab28-a3aa48a0053d" providerId="AD" clId="Web-{4CEAB682-CF40-F98F-2FC7-E2BFA28E9E50}" dt="2023-11-20T10:59:33.128" v="450" actId="20577"/>
        <pc:sldMkLst>
          <pc:docMk/>
          <pc:sldMk cId="22894133" sldId="341"/>
        </pc:sldMkLst>
        <pc:spChg chg="add mod">
          <ac:chgData name="Guillaume REMAUD" userId="S::gremaud@ignf.onmicrosoft.com::8cb7367b-bb70-473d-ab28-a3aa48a0053d" providerId="AD" clId="Web-{4CEAB682-CF40-F98F-2FC7-E2BFA28E9E50}" dt="2023-11-20T10:56:43.066" v="402" actId="20577"/>
          <ac:spMkLst>
            <pc:docMk/>
            <pc:sldMk cId="22894133" sldId="341"/>
            <ac:spMk id="3" creationId="{D53F0108-3AB2-243C-3C17-2A34259C4570}"/>
          </ac:spMkLst>
        </pc:spChg>
        <pc:spChg chg="del mod">
          <ac:chgData name="Guillaume REMAUD" userId="S::gremaud@ignf.onmicrosoft.com::8cb7367b-bb70-473d-ab28-a3aa48a0053d" providerId="AD" clId="Web-{4CEAB682-CF40-F98F-2FC7-E2BFA28E9E50}" dt="2023-11-20T10:56:56.300" v="405"/>
          <ac:spMkLst>
            <pc:docMk/>
            <pc:sldMk cId="22894133" sldId="341"/>
            <ac:spMk id="4" creationId="{76356360-4788-D63E-6338-2EB8D6E03D4E}"/>
          </ac:spMkLst>
        </pc:spChg>
        <pc:spChg chg="mod">
          <ac:chgData name="Guillaume REMAUD" userId="S::gremaud@ignf.onmicrosoft.com::8cb7367b-bb70-473d-ab28-a3aa48a0053d" providerId="AD" clId="Web-{4CEAB682-CF40-F98F-2FC7-E2BFA28E9E50}" dt="2023-11-20T10:59:33.128" v="450" actId="20577"/>
          <ac:spMkLst>
            <pc:docMk/>
            <pc:sldMk cId="22894133" sldId="341"/>
            <ac:spMk id="5" creationId="{32CFF7A7-C1E3-C8FC-735E-3EF8BD272863}"/>
          </ac:spMkLst>
        </pc:spChg>
        <pc:spChg chg="add del mod">
          <ac:chgData name="Guillaume REMAUD" userId="S::gremaud@ignf.onmicrosoft.com::8cb7367b-bb70-473d-ab28-a3aa48a0053d" providerId="AD" clId="Web-{4CEAB682-CF40-F98F-2FC7-E2BFA28E9E50}" dt="2023-11-20T10:56:59.769" v="407"/>
          <ac:spMkLst>
            <pc:docMk/>
            <pc:sldMk cId="22894133" sldId="341"/>
            <ac:spMk id="7" creationId="{C61C1104-C8DC-D99E-7D61-B8164FD69491}"/>
          </ac:spMkLst>
        </pc:spChg>
        <pc:spChg chg="add del">
          <ac:chgData name="Guillaume REMAUD" userId="S::gremaud@ignf.onmicrosoft.com::8cb7367b-bb70-473d-ab28-a3aa48a0053d" providerId="AD" clId="Web-{4CEAB682-CF40-F98F-2FC7-E2BFA28E9E50}" dt="2023-11-20T10:57:07.644" v="408"/>
          <ac:spMkLst>
            <pc:docMk/>
            <pc:sldMk cId="22894133" sldId="341"/>
            <ac:spMk id="9" creationId="{97CED8ED-183E-5E0F-4D5D-36B7BAE690A6}"/>
          </ac:spMkLst>
        </pc:spChg>
        <pc:spChg chg="add">
          <ac:chgData name="Guillaume REMAUD" userId="S::gremaud@ignf.onmicrosoft.com::8cb7367b-bb70-473d-ab28-a3aa48a0053d" providerId="AD" clId="Web-{4CEAB682-CF40-F98F-2FC7-E2BFA28E9E50}" dt="2023-11-20T10:57:08.331" v="409"/>
          <ac:spMkLst>
            <pc:docMk/>
            <pc:sldMk cId="22894133" sldId="341"/>
            <ac:spMk id="11" creationId="{C1E2444F-AAB9-A84B-3C32-DF68A2EDD203}"/>
          </ac:spMkLst>
        </pc:spChg>
      </pc:sldChg>
    </pc:docChg>
  </pc:docChgLst>
  <pc:docChgLst>
    <pc:chgData name="Olivia SEDANT" userId="S::osedant@ignf.onmicrosoft.com::beaa158c-17b1-46e2-ada0-22c25229f02b" providerId="AD" clId="Web-{6EDE9B24-FA5E-48D1-8FEC-59F564CE3A41}"/>
    <pc:docChg chg="modSld">
      <pc:chgData name="Olivia SEDANT" userId="S::osedant@ignf.onmicrosoft.com::beaa158c-17b1-46e2-ada0-22c25229f02b" providerId="AD" clId="Web-{6EDE9B24-FA5E-48D1-8FEC-59F564CE3A41}" dt="2023-11-17T14:13:49.299" v="39" actId="14100"/>
      <pc:docMkLst>
        <pc:docMk/>
      </pc:docMkLst>
      <pc:sldChg chg="addSp delSp modSp">
        <pc:chgData name="Olivia SEDANT" userId="S::osedant@ignf.onmicrosoft.com::beaa158c-17b1-46e2-ada0-22c25229f02b" providerId="AD" clId="Web-{6EDE9B24-FA5E-48D1-8FEC-59F564CE3A41}" dt="2023-11-17T14:13:49.299" v="39" actId="14100"/>
        <pc:sldMkLst>
          <pc:docMk/>
          <pc:sldMk cId="189624231" sldId="320"/>
        </pc:sldMkLst>
        <pc:spChg chg="mod">
          <ac:chgData name="Olivia SEDANT" userId="S::osedant@ignf.onmicrosoft.com::beaa158c-17b1-46e2-ada0-22c25229f02b" providerId="AD" clId="Web-{6EDE9B24-FA5E-48D1-8FEC-59F564CE3A41}" dt="2023-11-17T14:13:49.299" v="39" actId="14100"/>
          <ac:spMkLst>
            <pc:docMk/>
            <pc:sldMk cId="189624231" sldId="320"/>
            <ac:spMk id="297" creationId="{00000000-0000-0000-0000-000000000000}"/>
          </ac:spMkLst>
        </pc:spChg>
        <pc:picChg chg="add del mod ord">
          <ac:chgData name="Olivia SEDANT" userId="S::osedant@ignf.onmicrosoft.com::beaa158c-17b1-46e2-ada0-22c25229f02b" providerId="AD" clId="Web-{6EDE9B24-FA5E-48D1-8FEC-59F564CE3A41}" dt="2023-11-17T14:12:53.297" v="26"/>
          <ac:picMkLst>
            <pc:docMk/>
            <pc:sldMk cId="189624231" sldId="320"/>
            <ac:picMk id="2" creationId="{947892F2-CE11-5DB2-7540-69F2C028FDB8}"/>
          </ac:picMkLst>
        </pc:picChg>
        <pc:picChg chg="add mod ord">
          <ac:chgData name="Olivia SEDANT" userId="S::osedant@ignf.onmicrosoft.com::beaa158c-17b1-46e2-ada0-22c25229f02b" providerId="AD" clId="Web-{6EDE9B24-FA5E-48D1-8FEC-59F564CE3A41}" dt="2023-11-17T14:13:10.813" v="32" actId="14100"/>
          <ac:picMkLst>
            <pc:docMk/>
            <pc:sldMk cId="189624231" sldId="320"/>
            <ac:picMk id="4" creationId="{7D7ACBE8-216A-A6B2-4D83-AF940C4D48C4}"/>
          </ac:picMkLst>
        </pc:picChg>
        <pc:picChg chg="del">
          <ac:chgData name="Olivia SEDANT" userId="S::osedant@ignf.onmicrosoft.com::beaa158c-17b1-46e2-ada0-22c25229f02b" providerId="AD" clId="Web-{6EDE9B24-FA5E-48D1-8FEC-59F564CE3A41}" dt="2023-11-17T14:05:12.018" v="4"/>
          <ac:picMkLst>
            <pc:docMk/>
            <pc:sldMk cId="189624231" sldId="320"/>
            <ac:picMk id="294" creationId="{00000000-0000-0000-0000-000000000000}"/>
          </ac:picMkLst>
        </pc:picChg>
      </pc:sldChg>
      <pc:sldChg chg="modSp">
        <pc:chgData name="Olivia SEDANT" userId="S::osedant@ignf.onmicrosoft.com::beaa158c-17b1-46e2-ada0-22c25229f02b" providerId="AD" clId="Web-{6EDE9B24-FA5E-48D1-8FEC-59F564CE3A41}" dt="2023-11-17T14:03:18.828" v="3" actId="14100"/>
        <pc:sldMkLst>
          <pc:docMk/>
          <pc:sldMk cId="1560945090" sldId="331"/>
        </pc:sldMkLst>
        <pc:picChg chg="mod ord">
          <ac:chgData name="Olivia SEDANT" userId="S::osedant@ignf.onmicrosoft.com::beaa158c-17b1-46e2-ada0-22c25229f02b" providerId="AD" clId="Web-{6EDE9B24-FA5E-48D1-8FEC-59F564CE3A41}" dt="2023-11-17T14:03:18.828" v="3" actId="14100"/>
          <ac:picMkLst>
            <pc:docMk/>
            <pc:sldMk cId="1560945090" sldId="331"/>
            <ac:picMk id="2" creationId="{19D170B1-FE3C-116C-0DD2-619D9809216C}"/>
          </ac:picMkLst>
        </pc:picChg>
      </pc:sldChg>
      <pc:sldChg chg="addSp delSp modSp">
        <pc:chgData name="Olivia SEDANT" userId="S::osedant@ignf.onmicrosoft.com::beaa158c-17b1-46e2-ada0-22c25229f02b" providerId="AD" clId="Web-{6EDE9B24-FA5E-48D1-8FEC-59F564CE3A41}" dt="2023-11-17T14:11:17.638" v="25" actId="20577"/>
        <pc:sldMkLst>
          <pc:docMk/>
          <pc:sldMk cId="3559364714" sldId="334"/>
        </pc:sldMkLst>
        <pc:spChg chg="mod">
          <ac:chgData name="Olivia SEDANT" userId="S::osedant@ignf.onmicrosoft.com::beaa158c-17b1-46e2-ada0-22c25229f02b" providerId="AD" clId="Web-{6EDE9B24-FA5E-48D1-8FEC-59F564CE3A41}" dt="2023-11-17T14:11:17.638" v="25" actId="20577"/>
          <ac:spMkLst>
            <pc:docMk/>
            <pc:sldMk cId="3559364714" sldId="334"/>
            <ac:spMk id="297" creationId="{00000000-0000-0000-0000-000000000000}"/>
          </ac:spMkLst>
        </pc:spChg>
        <pc:picChg chg="add mod ord">
          <ac:chgData name="Olivia SEDANT" userId="S::osedant@ignf.onmicrosoft.com::beaa158c-17b1-46e2-ada0-22c25229f02b" providerId="AD" clId="Web-{6EDE9B24-FA5E-48D1-8FEC-59F564CE3A41}" dt="2023-11-17T14:11:04.201" v="22" actId="14100"/>
          <ac:picMkLst>
            <pc:docMk/>
            <pc:sldMk cId="3559364714" sldId="334"/>
            <ac:picMk id="2" creationId="{E33D2942-3C6F-8F0B-946C-1B59623254E4}"/>
          </ac:picMkLst>
        </pc:picChg>
        <pc:picChg chg="del">
          <ac:chgData name="Olivia SEDANT" userId="S::osedant@ignf.onmicrosoft.com::beaa158c-17b1-46e2-ada0-22c25229f02b" providerId="AD" clId="Web-{6EDE9B24-FA5E-48D1-8FEC-59F564CE3A41}" dt="2023-11-17T14:10:42.512" v="16"/>
          <ac:picMkLst>
            <pc:docMk/>
            <pc:sldMk cId="3559364714" sldId="334"/>
            <ac:picMk id="294" creationId="{00000000-0000-0000-0000-000000000000}"/>
          </ac:picMkLst>
        </pc:picChg>
      </pc:sldChg>
    </pc:docChg>
  </pc:docChgLst>
  <pc:docChgLst>
    <pc:chgData name="Olivia SEDANT" userId="S::osedant@ignf.onmicrosoft.com::beaa158c-17b1-46e2-ada0-22c25229f02b" providerId="AD" clId="Web-{19EE5099-D762-4CCE-AE5A-C7291C28473E}"/>
    <pc:docChg chg="addSld modSld">
      <pc:chgData name="Olivia SEDANT" userId="S::osedant@ignf.onmicrosoft.com::beaa158c-17b1-46e2-ada0-22c25229f02b" providerId="AD" clId="Web-{19EE5099-D762-4CCE-AE5A-C7291C28473E}" dt="2023-11-15T11:11:45.474" v="3" actId="20577"/>
      <pc:docMkLst>
        <pc:docMk/>
      </pc:docMkLst>
      <pc:sldChg chg="modSp">
        <pc:chgData name="Olivia SEDANT" userId="S::osedant@ignf.onmicrosoft.com::beaa158c-17b1-46e2-ada0-22c25229f02b" providerId="AD" clId="Web-{19EE5099-D762-4CCE-AE5A-C7291C28473E}" dt="2023-11-15T11:11:45.474" v="3" actId="20577"/>
        <pc:sldMkLst>
          <pc:docMk/>
          <pc:sldMk cId="0" sldId="259"/>
        </pc:sldMkLst>
        <pc:spChg chg="mod">
          <ac:chgData name="Olivia SEDANT" userId="S::osedant@ignf.onmicrosoft.com::beaa158c-17b1-46e2-ada0-22c25229f02b" providerId="AD" clId="Web-{19EE5099-D762-4CCE-AE5A-C7291C28473E}" dt="2023-11-15T11:11:45.474" v="3" actId="20577"/>
          <ac:spMkLst>
            <pc:docMk/>
            <pc:sldMk cId="0" sldId="259"/>
            <ac:spMk id="286" creationId="{00000000-0000-0000-0000-000000000000}"/>
          </ac:spMkLst>
        </pc:spChg>
      </pc:sldChg>
      <pc:sldChg chg="add">
        <pc:chgData name="Olivia SEDANT" userId="S::osedant@ignf.onmicrosoft.com::beaa158c-17b1-46e2-ada0-22c25229f02b" providerId="AD" clId="Web-{19EE5099-D762-4CCE-AE5A-C7291C28473E}" dt="2023-11-15T11:01:23.121" v="0"/>
        <pc:sldMkLst>
          <pc:docMk/>
          <pc:sldMk cId="189624231" sldId="320"/>
        </pc:sldMkLst>
      </pc:sldChg>
    </pc:docChg>
  </pc:docChgLst>
  <pc:docChgLst>
    <pc:chgData name="Olivia SEDANT" userId="S::osedant@ignf.onmicrosoft.com::beaa158c-17b1-46e2-ada0-22c25229f02b" providerId="AD" clId="Web-{E27C561D-CF2A-4388-ADE4-AB70A20844C1}"/>
    <pc:docChg chg="addSld delSld modSld">
      <pc:chgData name="Olivia SEDANT" userId="S::osedant@ignf.onmicrosoft.com::beaa158c-17b1-46e2-ada0-22c25229f02b" providerId="AD" clId="Web-{E27C561D-CF2A-4388-ADE4-AB70A20844C1}" dt="2023-11-16T15:46:26.393" v="679"/>
      <pc:docMkLst>
        <pc:docMk/>
      </pc:docMkLst>
      <pc:sldChg chg="modNotes">
        <pc:chgData name="Olivia SEDANT" userId="S::osedant@ignf.onmicrosoft.com::beaa158c-17b1-46e2-ada0-22c25229f02b" providerId="AD" clId="Web-{E27C561D-CF2A-4388-ADE4-AB70A20844C1}" dt="2023-11-16T15:20:48.004" v="569"/>
        <pc:sldMkLst>
          <pc:docMk/>
          <pc:sldMk cId="0" sldId="258"/>
        </pc:sldMkLst>
      </pc:sldChg>
      <pc:sldChg chg="addSp delSp modSp modNotes">
        <pc:chgData name="Olivia SEDANT" userId="S::osedant@ignf.onmicrosoft.com::beaa158c-17b1-46e2-ada0-22c25229f02b" providerId="AD" clId="Web-{E27C561D-CF2A-4388-ADE4-AB70A20844C1}" dt="2023-11-16T15:22:09.710" v="584" actId="20577"/>
        <pc:sldMkLst>
          <pc:docMk/>
          <pc:sldMk cId="0" sldId="259"/>
        </pc:sldMkLst>
        <pc:spChg chg="add mod">
          <ac:chgData name="Olivia SEDANT" userId="S::osedant@ignf.onmicrosoft.com::beaa158c-17b1-46e2-ada0-22c25229f02b" providerId="AD" clId="Web-{E27C561D-CF2A-4388-ADE4-AB70A20844C1}" dt="2023-11-16T14:28:48.974" v="19"/>
          <ac:spMkLst>
            <pc:docMk/>
            <pc:sldMk cId="0" sldId="259"/>
            <ac:spMk id="2" creationId="{3B764398-F1F2-3860-368E-3568ED3E37FF}"/>
          </ac:spMkLst>
        </pc:spChg>
        <pc:spChg chg="mod">
          <ac:chgData name="Olivia SEDANT" userId="S::osedant@ignf.onmicrosoft.com::beaa158c-17b1-46e2-ada0-22c25229f02b" providerId="AD" clId="Web-{E27C561D-CF2A-4388-ADE4-AB70A20844C1}" dt="2023-11-16T15:22:09.710" v="584" actId="20577"/>
          <ac:spMkLst>
            <pc:docMk/>
            <pc:sldMk cId="0" sldId="259"/>
            <ac:spMk id="286" creationId="{00000000-0000-0000-0000-000000000000}"/>
          </ac:spMkLst>
        </pc:spChg>
        <pc:spChg chg="del">
          <ac:chgData name="Olivia SEDANT" userId="S::osedant@ignf.onmicrosoft.com::beaa158c-17b1-46e2-ada0-22c25229f02b" providerId="AD" clId="Web-{E27C561D-CF2A-4388-ADE4-AB70A20844C1}" dt="2023-11-16T14:28:42.520" v="18"/>
          <ac:spMkLst>
            <pc:docMk/>
            <pc:sldMk cId="0" sldId="259"/>
            <ac:spMk id="289" creationId="{00000000-0000-0000-0000-000000000000}"/>
          </ac:spMkLst>
        </pc:spChg>
      </pc:sldChg>
      <pc:sldChg chg="del">
        <pc:chgData name="Olivia SEDANT" userId="S::osedant@ignf.onmicrosoft.com::beaa158c-17b1-46e2-ada0-22c25229f02b" providerId="AD" clId="Web-{E27C561D-CF2A-4388-ADE4-AB70A20844C1}" dt="2023-11-16T14:26:02.827" v="1"/>
        <pc:sldMkLst>
          <pc:docMk/>
          <pc:sldMk cId="0" sldId="282"/>
        </pc:sldMkLst>
      </pc:sldChg>
      <pc:sldChg chg="modNotes">
        <pc:chgData name="Olivia SEDANT" userId="S::osedant@ignf.onmicrosoft.com::beaa158c-17b1-46e2-ada0-22c25229f02b" providerId="AD" clId="Web-{E27C561D-CF2A-4388-ADE4-AB70A20844C1}" dt="2023-11-16T15:37:15.434" v="588"/>
        <pc:sldMkLst>
          <pc:docMk/>
          <pc:sldMk cId="0" sldId="298"/>
        </pc:sldMkLst>
      </pc:sldChg>
      <pc:sldChg chg="addSp delSp modSp modNotes">
        <pc:chgData name="Olivia SEDANT" userId="S::osedant@ignf.onmicrosoft.com::beaa158c-17b1-46e2-ada0-22c25229f02b" providerId="AD" clId="Web-{E27C561D-CF2A-4388-ADE4-AB70A20844C1}" dt="2023-11-16T15:19:06.922" v="568"/>
        <pc:sldMkLst>
          <pc:docMk/>
          <pc:sldMk cId="2874381349" sldId="314"/>
        </pc:sldMkLst>
        <pc:spChg chg="mod">
          <ac:chgData name="Olivia SEDANT" userId="S::osedant@ignf.onmicrosoft.com::beaa158c-17b1-46e2-ada0-22c25229f02b" providerId="AD" clId="Web-{E27C561D-CF2A-4388-ADE4-AB70A20844C1}" dt="2023-11-16T15:15:52.367" v="557" actId="20577"/>
          <ac:spMkLst>
            <pc:docMk/>
            <pc:sldMk cId="2874381349" sldId="314"/>
            <ac:spMk id="3" creationId="{00000000-0000-0000-0000-000000000000}"/>
          </ac:spMkLst>
        </pc:spChg>
        <pc:spChg chg="add mod">
          <ac:chgData name="Olivia SEDANT" userId="S::osedant@ignf.onmicrosoft.com::beaa158c-17b1-46e2-ada0-22c25229f02b" providerId="AD" clId="Web-{E27C561D-CF2A-4388-ADE4-AB70A20844C1}" dt="2023-11-16T14:29:09.568" v="20"/>
          <ac:spMkLst>
            <pc:docMk/>
            <pc:sldMk cId="2874381349" sldId="314"/>
            <ac:spMk id="6" creationId="{4B115B06-7C9F-07A0-DC6E-73BBA90D8D28}"/>
          </ac:spMkLst>
        </pc:spChg>
        <pc:spChg chg="add del">
          <ac:chgData name="Olivia SEDANT" userId="S::osedant@ignf.onmicrosoft.com::beaa158c-17b1-46e2-ada0-22c25229f02b" providerId="AD" clId="Web-{E27C561D-CF2A-4388-ADE4-AB70A20844C1}" dt="2023-11-16T14:57:04.557" v="493"/>
          <ac:spMkLst>
            <pc:docMk/>
            <pc:sldMk cId="2874381349" sldId="314"/>
            <ac:spMk id="7" creationId="{8D285549-1D8D-5FF8-0A04-5D97A2BDA7D2}"/>
          </ac:spMkLst>
        </pc:spChg>
        <pc:spChg chg="add mod">
          <ac:chgData name="Olivia SEDANT" userId="S::osedant@ignf.onmicrosoft.com::beaa158c-17b1-46e2-ada0-22c25229f02b" providerId="AD" clId="Web-{E27C561D-CF2A-4388-ADE4-AB70A20844C1}" dt="2023-11-16T14:57:53.449" v="538"/>
          <ac:spMkLst>
            <pc:docMk/>
            <pc:sldMk cId="2874381349" sldId="314"/>
            <ac:spMk id="8" creationId="{453FF051-C0C3-C51B-4094-B72079AD5538}"/>
          </ac:spMkLst>
        </pc:spChg>
      </pc:sldChg>
      <pc:sldChg chg="delSp modSp modNotes">
        <pc:chgData name="Olivia SEDANT" userId="S::osedant@ignf.onmicrosoft.com::beaa158c-17b1-46e2-ada0-22c25229f02b" providerId="AD" clId="Web-{E27C561D-CF2A-4388-ADE4-AB70A20844C1}" dt="2023-11-16T15:43:11.963" v="616" actId="20577"/>
        <pc:sldMkLst>
          <pc:docMk/>
          <pc:sldMk cId="3642738250" sldId="316"/>
        </pc:sldMkLst>
        <pc:spChg chg="mod">
          <ac:chgData name="Olivia SEDANT" userId="S::osedant@ignf.onmicrosoft.com::beaa158c-17b1-46e2-ada0-22c25229f02b" providerId="AD" clId="Web-{E27C561D-CF2A-4388-ADE4-AB70A20844C1}" dt="2023-11-16T15:43:11.963" v="616" actId="20577"/>
          <ac:spMkLst>
            <pc:docMk/>
            <pc:sldMk cId="3642738250" sldId="316"/>
            <ac:spMk id="2" creationId="{EBE35D8F-D829-B5B2-48B2-FE39F453F481}"/>
          </ac:spMkLst>
        </pc:spChg>
        <pc:spChg chg="del">
          <ac:chgData name="Olivia SEDANT" userId="S::osedant@ignf.onmicrosoft.com::beaa158c-17b1-46e2-ada0-22c25229f02b" providerId="AD" clId="Web-{E27C561D-CF2A-4388-ADE4-AB70A20844C1}" dt="2023-11-16T14:27:38.315" v="17"/>
          <ac:spMkLst>
            <pc:docMk/>
            <pc:sldMk cId="3642738250" sldId="316"/>
            <ac:spMk id="4" creationId="{00000000-0000-0000-0000-000000000000}"/>
          </ac:spMkLst>
        </pc:spChg>
      </pc:sldChg>
      <pc:sldChg chg="modSp modNotes">
        <pc:chgData name="Olivia SEDANT" userId="S::osedant@ignf.onmicrosoft.com::beaa158c-17b1-46e2-ada0-22c25229f02b" providerId="AD" clId="Web-{E27C561D-CF2A-4388-ADE4-AB70A20844C1}" dt="2023-11-16T15:44:35.404" v="640" actId="20577"/>
        <pc:sldMkLst>
          <pc:docMk/>
          <pc:sldMk cId="3924569753" sldId="317"/>
        </pc:sldMkLst>
        <pc:spChg chg="mod">
          <ac:chgData name="Olivia SEDANT" userId="S::osedant@ignf.onmicrosoft.com::beaa158c-17b1-46e2-ada0-22c25229f02b" providerId="AD" clId="Web-{E27C561D-CF2A-4388-ADE4-AB70A20844C1}" dt="2023-11-16T15:44:35.404" v="640" actId="20577"/>
          <ac:spMkLst>
            <pc:docMk/>
            <pc:sldMk cId="3924569753" sldId="317"/>
            <ac:spMk id="6" creationId="{00000000-0000-0000-0000-000000000000}"/>
          </ac:spMkLst>
        </pc:spChg>
      </pc:sldChg>
      <pc:sldChg chg="modNotes">
        <pc:chgData name="Olivia SEDANT" userId="S::osedant@ignf.onmicrosoft.com::beaa158c-17b1-46e2-ada0-22c25229f02b" providerId="AD" clId="Web-{E27C561D-CF2A-4388-ADE4-AB70A20844C1}" dt="2023-11-16T15:14:32.145" v="556"/>
        <pc:sldMkLst>
          <pc:docMk/>
          <pc:sldMk cId="398937277" sldId="319"/>
        </pc:sldMkLst>
      </pc:sldChg>
      <pc:sldChg chg="modSp">
        <pc:chgData name="Olivia SEDANT" userId="S::osedant@ignf.onmicrosoft.com::beaa158c-17b1-46e2-ada0-22c25229f02b" providerId="AD" clId="Web-{E27C561D-CF2A-4388-ADE4-AB70A20844C1}" dt="2023-11-16T14:26:53.954" v="16" actId="20577"/>
        <pc:sldMkLst>
          <pc:docMk/>
          <pc:sldMk cId="189624231" sldId="320"/>
        </pc:sldMkLst>
        <pc:spChg chg="mod">
          <ac:chgData name="Olivia SEDANT" userId="S::osedant@ignf.onmicrosoft.com::beaa158c-17b1-46e2-ada0-22c25229f02b" providerId="AD" clId="Web-{E27C561D-CF2A-4388-ADE4-AB70A20844C1}" dt="2023-11-16T14:26:53.954" v="16" actId="20577"/>
          <ac:spMkLst>
            <pc:docMk/>
            <pc:sldMk cId="189624231" sldId="320"/>
            <ac:spMk id="297" creationId="{00000000-0000-0000-0000-000000000000}"/>
          </ac:spMkLst>
        </pc:spChg>
      </pc:sldChg>
      <pc:sldChg chg="modSp">
        <pc:chgData name="Olivia SEDANT" userId="S::osedant@ignf.onmicrosoft.com::beaa158c-17b1-46e2-ada0-22c25229f02b" providerId="AD" clId="Web-{E27C561D-CF2A-4388-ADE4-AB70A20844C1}" dt="2023-11-16T15:33:29.503" v="587" actId="20577"/>
        <pc:sldMkLst>
          <pc:docMk/>
          <pc:sldMk cId="914451776" sldId="332"/>
        </pc:sldMkLst>
        <pc:spChg chg="mod">
          <ac:chgData name="Olivia SEDANT" userId="S::osedant@ignf.onmicrosoft.com::beaa158c-17b1-46e2-ada0-22c25229f02b" providerId="AD" clId="Web-{E27C561D-CF2A-4388-ADE4-AB70A20844C1}" dt="2023-11-16T15:33:29.503" v="587" actId="20577"/>
          <ac:spMkLst>
            <pc:docMk/>
            <pc:sldMk cId="914451776" sldId="332"/>
            <ac:spMk id="5" creationId="{00000000-0000-0000-0000-000000000000}"/>
          </ac:spMkLst>
        </pc:spChg>
      </pc:sldChg>
      <pc:sldChg chg="modSp add replId">
        <pc:chgData name="Olivia SEDANT" userId="S::osedant@ignf.onmicrosoft.com::beaa158c-17b1-46e2-ada0-22c25229f02b" providerId="AD" clId="Web-{E27C561D-CF2A-4388-ADE4-AB70A20844C1}" dt="2023-11-16T14:31:59.341" v="51" actId="20577"/>
        <pc:sldMkLst>
          <pc:docMk/>
          <pc:sldMk cId="3559364714" sldId="334"/>
        </pc:sldMkLst>
        <pc:spChg chg="mod">
          <ac:chgData name="Olivia SEDANT" userId="S::osedant@ignf.onmicrosoft.com::beaa158c-17b1-46e2-ada0-22c25229f02b" providerId="AD" clId="Web-{E27C561D-CF2A-4388-ADE4-AB70A20844C1}" dt="2023-11-16T14:31:59.341" v="51" actId="20577"/>
          <ac:spMkLst>
            <pc:docMk/>
            <pc:sldMk cId="3559364714" sldId="334"/>
            <ac:spMk id="297" creationId="{00000000-0000-0000-0000-000000000000}"/>
          </ac:spMkLst>
        </pc:spChg>
      </pc:sldChg>
      <pc:sldChg chg="add del replId">
        <pc:chgData name="Olivia SEDANT" userId="S::osedant@ignf.onmicrosoft.com::beaa158c-17b1-46e2-ada0-22c25229f02b" providerId="AD" clId="Web-{E27C561D-CF2A-4388-ADE4-AB70A20844C1}" dt="2023-11-16T14:30:44.931" v="37"/>
        <pc:sldMkLst>
          <pc:docMk/>
          <pc:sldMk cId="11587876" sldId="335"/>
        </pc:sldMkLst>
      </pc:sldChg>
      <pc:sldChg chg="addSp delSp modSp add replId">
        <pc:chgData name="Olivia SEDANT" userId="S::osedant@ignf.onmicrosoft.com::beaa158c-17b1-46e2-ada0-22c25229f02b" providerId="AD" clId="Web-{E27C561D-CF2A-4388-ADE4-AB70A20844C1}" dt="2023-11-16T14:48:43.209" v="222" actId="20577"/>
        <pc:sldMkLst>
          <pc:docMk/>
          <pc:sldMk cId="3087576333" sldId="335"/>
        </pc:sldMkLst>
        <pc:spChg chg="add del mod">
          <ac:chgData name="Olivia SEDANT" userId="S::osedant@ignf.onmicrosoft.com::beaa158c-17b1-46e2-ada0-22c25229f02b" providerId="AD" clId="Web-{E27C561D-CF2A-4388-ADE4-AB70A20844C1}" dt="2023-11-16T14:41:40.395" v="64"/>
          <ac:spMkLst>
            <pc:docMk/>
            <pc:sldMk cId="3087576333" sldId="335"/>
            <ac:spMk id="2" creationId="{1389763A-9918-04DE-C826-63C7336DEC65}"/>
          </ac:spMkLst>
        </pc:spChg>
        <pc:spChg chg="add del mod">
          <ac:chgData name="Olivia SEDANT" userId="S::osedant@ignf.onmicrosoft.com::beaa158c-17b1-46e2-ada0-22c25229f02b" providerId="AD" clId="Web-{E27C561D-CF2A-4388-ADE4-AB70A20844C1}" dt="2023-11-16T14:45:49.514" v="166"/>
          <ac:spMkLst>
            <pc:docMk/>
            <pc:sldMk cId="3087576333" sldId="335"/>
            <ac:spMk id="3" creationId="{41BB3845-AF37-C474-3C42-A71DC63403C9}"/>
          </ac:spMkLst>
        </pc:spChg>
        <pc:spChg chg="del">
          <ac:chgData name="Olivia SEDANT" userId="S::osedant@ignf.onmicrosoft.com::beaa158c-17b1-46e2-ada0-22c25229f02b" providerId="AD" clId="Web-{E27C561D-CF2A-4388-ADE4-AB70A20844C1}" dt="2023-11-16T14:33:43.548" v="59"/>
          <ac:spMkLst>
            <pc:docMk/>
            <pc:sldMk cId="3087576333" sldId="335"/>
            <ac:spMk id="5" creationId="{00000000-0000-0000-0000-000000000000}"/>
          </ac:spMkLst>
        </pc:spChg>
        <pc:spChg chg="add mod">
          <ac:chgData name="Olivia SEDANT" userId="S::osedant@ignf.onmicrosoft.com::beaa158c-17b1-46e2-ada0-22c25229f02b" providerId="AD" clId="Web-{E27C561D-CF2A-4388-ADE4-AB70A20844C1}" dt="2023-11-16T14:48:43.209" v="222" actId="20577"/>
          <ac:spMkLst>
            <pc:docMk/>
            <pc:sldMk cId="3087576333" sldId="335"/>
            <ac:spMk id="6" creationId="{0566E3F0-F51C-D0D7-1CD3-71B2EA404668}"/>
          </ac:spMkLst>
        </pc:spChg>
        <pc:picChg chg="del">
          <ac:chgData name="Olivia SEDANT" userId="S::osedant@ignf.onmicrosoft.com::beaa158c-17b1-46e2-ada0-22c25229f02b" providerId="AD" clId="Web-{E27C561D-CF2A-4388-ADE4-AB70A20844C1}" dt="2023-11-16T14:33:44.970" v="60"/>
          <ac:picMkLst>
            <pc:docMk/>
            <pc:sldMk cId="3087576333" sldId="335"/>
            <ac:picMk id="4" creationId="{15DDF827-3E6E-A5BF-B72B-57375EB2AB40}"/>
          </ac:picMkLst>
        </pc:picChg>
      </pc:sldChg>
      <pc:sldChg chg="add del replId">
        <pc:chgData name="Olivia SEDANT" userId="S::osedant@ignf.onmicrosoft.com::beaa158c-17b1-46e2-ada0-22c25229f02b" providerId="AD" clId="Web-{E27C561D-CF2A-4388-ADE4-AB70A20844C1}" dt="2023-11-16T14:30:06.086" v="30"/>
        <pc:sldMkLst>
          <pc:docMk/>
          <pc:sldMk cId="2058035122" sldId="336"/>
        </pc:sldMkLst>
      </pc:sldChg>
      <pc:sldChg chg="add del replId">
        <pc:chgData name="Olivia SEDANT" userId="S::osedant@ignf.onmicrosoft.com::beaa158c-17b1-46e2-ada0-22c25229f02b" providerId="AD" clId="Web-{E27C561D-CF2A-4388-ADE4-AB70A20844C1}" dt="2023-11-16T14:30:19.321" v="33"/>
        <pc:sldMkLst>
          <pc:docMk/>
          <pc:sldMk cId="2837381997" sldId="336"/>
        </pc:sldMkLst>
      </pc:sldChg>
      <pc:sldChg chg="addSp delSp modSp add replId">
        <pc:chgData name="Olivia SEDANT" userId="S::osedant@ignf.onmicrosoft.com::beaa158c-17b1-46e2-ada0-22c25229f02b" providerId="AD" clId="Web-{E27C561D-CF2A-4388-ADE4-AB70A20844C1}" dt="2023-11-16T14:52:08.936" v="297" actId="20577"/>
        <pc:sldMkLst>
          <pc:docMk/>
          <pc:sldMk cId="3293536037" sldId="336"/>
        </pc:sldMkLst>
        <pc:spChg chg="add mod">
          <ac:chgData name="Olivia SEDANT" userId="S::osedant@ignf.onmicrosoft.com::beaa158c-17b1-46e2-ada0-22c25229f02b" providerId="AD" clId="Web-{E27C561D-CF2A-4388-ADE4-AB70A20844C1}" dt="2023-11-16T14:52:08.936" v="297" actId="20577"/>
          <ac:spMkLst>
            <pc:docMk/>
            <pc:sldMk cId="3293536037" sldId="336"/>
            <ac:spMk id="3" creationId="{99A598DC-C546-DC28-3DEC-47138467AE88}"/>
          </ac:spMkLst>
        </pc:spChg>
        <pc:spChg chg="del">
          <ac:chgData name="Olivia SEDANT" userId="S::osedant@ignf.onmicrosoft.com::beaa158c-17b1-46e2-ada0-22c25229f02b" providerId="AD" clId="Web-{E27C561D-CF2A-4388-ADE4-AB70A20844C1}" dt="2023-11-16T14:33:32.844" v="54"/>
          <ac:spMkLst>
            <pc:docMk/>
            <pc:sldMk cId="3293536037" sldId="336"/>
            <ac:spMk id="10" creationId="{00000000-0000-0000-0000-000000000000}"/>
          </ac:spMkLst>
        </pc:spChg>
        <pc:spChg chg="del">
          <ac:chgData name="Olivia SEDANT" userId="S::osedant@ignf.onmicrosoft.com::beaa158c-17b1-46e2-ada0-22c25229f02b" providerId="AD" clId="Web-{E27C561D-CF2A-4388-ADE4-AB70A20844C1}" dt="2023-11-16T14:33:38.860" v="58"/>
          <ac:spMkLst>
            <pc:docMk/>
            <pc:sldMk cId="3293536037" sldId="336"/>
            <ac:spMk id="305" creationId="{00000000-0000-0000-0000-000000000000}"/>
          </ac:spMkLst>
        </pc:spChg>
        <pc:picChg chg="del">
          <ac:chgData name="Olivia SEDANT" userId="S::osedant@ignf.onmicrosoft.com::beaa158c-17b1-46e2-ada0-22c25229f02b" providerId="AD" clId="Web-{E27C561D-CF2A-4388-ADE4-AB70A20844C1}" dt="2023-11-16T14:33:38.860" v="55"/>
          <ac:picMkLst>
            <pc:docMk/>
            <pc:sldMk cId="3293536037" sldId="336"/>
            <ac:picMk id="2" creationId="{8444BB87-4BE0-796F-8013-6114EEBB4D91}"/>
          </ac:picMkLst>
        </pc:picChg>
        <pc:picChg chg="del">
          <ac:chgData name="Olivia SEDANT" userId="S::osedant@ignf.onmicrosoft.com::beaa158c-17b1-46e2-ada0-22c25229f02b" providerId="AD" clId="Web-{E27C561D-CF2A-4388-ADE4-AB70A20844C1}" dt="2023-11-16T14:33:38.860" v="57"/>
          <ac:picMkLst>
            <pc:docMk/>
            <pc:sldMk cId="3293536037" sldId="336"/>
            <ac:picMk id="1027" creationId="{00000000-0000-0000-0000-000000000000}"/>
          </ac:picMkLst>
        </pc:picChg>
        <pc:picChg chg="del">
          <ac:chgData name="Olivia SEDANT" userId="S::osedant@ignf.onmicrosoft.com::beaa158c-17b1-46e2-ada0-22c25229f02b" providerId="AD" clId="Web-{E27C561D-CF2A-4388-ADE4-AB70A20844C1}" dt="2023-11-16T14:33:38.860" v="56"/>
          <ac:picMkLst>
            <pc:docMk/>
            <pc:sldMk cId="3293536037" sldId="336"/>
            <ac:picMk id="1028" creationId="{00000000-0000-0000-0000-000000000000}"/>
          </ac:picMkLst>
        </pc:picChg>
      </pc:sldChg>
      <pc:sldChg chg="modSp add replId">
        <pc:chgData name="Olivia SEDANT" userId="S::osedant@ignf.onmicrosoft.com::beaa158c-17b1-46e2-ada0-22c25229f02b" providerId="AD" clId="Web-{E27C561D-CF2A-4388-ADE4-AB70A20844C1}" dt="2023-11-16T14:51:40.044" v="277" actId="1076"/>
        <pc:sldMkLst>
          <pc:docMk/>
          <pc:sldMk cId="4045040573" sldId="337"/>
        </pc:sldMkLst>
        <pc:spChg chg="mod">
          <ac:chgData name="Olivia SEDANT" userId="S::osedant@ignf.onmicrosoft.com::beaa158c-17b1-46e2-ada0-22c25229f02b" providerId="AD" clId="Web-{E27C561D-CF2A-4388-ADE4-AB70A20844C1}" dt="2023-11-16T14:51:40.044" v="277" actId="1076"/>
          <ac:spMkLst>
            <pc:docMk/>
            <pc:sldMk cId="4045040573" sldId="337"/>
            <ac:spMk id="6" creationId="{0566E3F0-F51C-D0D7-1CD3-71B2EA404668}"/>
          </ac:spMkLst>
        </pc:spChg>
      </pc:sldChg>
      <pc:sldChg chg="addSp modSp new">
        <pc:chgData name="Olivia SEDANT" userId="S::osedant@ignf.onmicrosoft.com::beaa158c-17b1-46e2-ada0-22c25229f02b" providerId="AD" clId="Web-{E27C561D-CF2A-4388-ADE4-AB70A20844C1}" dt="2023-11-16T14:52:45.875" v="332" actId="20577"/>
        <pc:sldMkLst>
          <pc:docMk/>
          <pc:sldMk cId="2897178073" sldId="338"/>
        </pc:sldMkLst>
        <pc:spChg chg="add mod">
          <ac:chgData name="Olivia SEDANT" userId="S::osedant@ignf.onmicrosoft.com::beaa158c-17b1-46e2-ada0-22c25229f02b" providerId="AD" clId="Web-{E27C561D-CF2A-4388-ADE4-AB70A20844C1}" dt="2023-11-16T14:52:45.875" v="332" actId="20577"/>
          <ac:spMkLst>
            <pc:docMk/>
            <pc:sldMk cId="2897178073" sldId="338"/>
            <ac:spMk id="2" creationId="{E8E5D056-819A-31D5-735B-34E271D4ED3A}"/>
          </ac:spMkLst>
        </pc:spChg>
      </pc:sldChg>
      <pc:sldChg chg="modSp new">
        <pc:chgData name="Olivia SEDANT" userId="S::osedant@ignf.onmicrosoft.com::beaa158c-17b1-46e2-ada0-22c25229f02b" providerId="AD" clId="Web-{E27C561D-CF2A-4388-ADE4-AB70A20844C1}" dt="2023-11-16T14:53:35.658" v="375" actId="20577"/>
        <pc:sldMkLst>
          <pc:docMk/>
          <pc:sldMk cId="2260566938" sldId="339"/>
        </pc:sldMkLst>
        <pc:spChg chg="mod">
          <ac:chgData name="Olivia SEDANT" userId="S::osedant@ignf.onmicrosoft.com::beaa158c-17b1-46e2-ada0-22c25229f02b" providerId="AD" clId="Web-{E27C561D-CF2A-4388-ADE4-AB70A20844C1}" dt="2023-11-16T14:53:35.658" v="375" actId="20577"/>
          <ac:spMkLst>
            <pc:docMk/>
            <pc:sldMk cId="2260566938" sldId="339"/>
            <ac:spMk id="3" creationId="{F1177650-45C8-2266-D9B5-5B3A64BD10F5}"/>
          </ac:spMkLst>
        </pc:spChg>
      </pc:sldChg>
      <pc:sldChg chg="modSp new modNotes">
        <pc:chgData name="Olivia SEDANT" userId="S::osedant@ignf.onmicrosoft.com::beaa158c-17b1-46e2-ada0-22c25229f02b" providerId="AD" clId="Web-{E27C561D-CF2A-4388-ADE4-AB70A20844C1}" dt="2023-11-16T15:42:52.260" v="612"/>
        <pc:sldMkLst>
          <pc:docMk/>
          <pc:sldMk cId="3279390692" sldId="340"/>
        </pc:sldMkLst>
        <pc:spChg chg="mod">
          <ac:chgData name="Olivia SEDANT" userId="S::osedant@ignf.onmicrosoft.com::beaa158c-17b1-46e2-ada0-22c25229f02b" providerId="AD" clId="Web-{E27C561D-CF2A-4388-ADE4-AB70A20844C1}" dt="2023-11-16T15:41:58.445" v="601" actId="20577"/>
          <ac:spMkLst>
            <pc:docMk/>
            <pc:sldMk cId="3279390692" sldId="340"/>
            <ac:spMk id="2" creationId="{9C49DA27-F66E-54FF-FBED-C03705A12671}"/>
          </ac:spMkLst>
        </pc:spChg>
      </pc:sldChg>
      <pc:sldChg chg="modSp new modNotes">
        <pc:chgData name="Olivia SEDANT" userId="S::osedant@ignf.onmicrosoft.com::beaa158c-17b1-46e2-ada0-22c25229f02b" providerId="AD" clId="Web-{E27C561D-CF2A-4388-ADE4-AB70A20844C1}" dt="2023-11-16T15:44:11.419" v="638" actId="20577"/>
        <pc:sldMkLst>
          <pc:docMk/>
          <pc:sldMk cId="22894133" sldId="341"/>
        </pc:sldMkLst>
        <pc:spChg chg="mod">
          <ac:chgData name="Olivia SEDANT" userId="S::osedant@ignf.onmicrosoft.com::beaa158c-17b1-46e2-ada0-22c25229f02b" providerId="AD" clId="Web-{E27C561D-CF2A-4388-ADE4-AB70A20844C1}" dt="2023-11-16T15:44:11.419" v="638" actId="20577"/>
          <ac:spMkLst>
            <pc:docMk/>
            <pc:sldMk cId="22894133" sldId="341"/>
            <ac:spMk id="2" creationId="{A8CAC5FC-AC6D-AE87-B610-8D09CEEA89DB}"/>
          </ac:spMkLst>
        </pc:spChg>
      </pc:sldChg>
      <pc:sldChg chg="modSp new modNotes">
        <pc:chgData name="Olivia SEDANT" userId="S::osedant@ignf.onmicrosoft.com::beaa158c-17b1-46e2-ada0-22c25229f02b" providerId="AD" clId="Web-{E27C561D-CF2A-4388-ADE4-AB70A20844C1}" dt="2023-11-16T15:46:26.393" v="679"/>
        <pc:sldMkLst>
          <pc:docMk/>
          <pc:sldMk cId="467130332" sldId="342"/>
        </pc:sldMkLst>
        <pc:spChg chg="mod">
          <ac:chgData name="Olivia SEDANT" userId="S::osedant@ignf.onmicrosoft.com::beaa158c-17b1-46e2-ada0-22c25229f02b" providerId="AD" clId="Web-{E27C561D-CF2A-4388-ADE4-AB70A20844C1}" dt="2023-11-16T15:46:13.205" v="660" actId="20577"/>
          <ac:spMkLst>
            <pc:docMk/>
            <pc:sldMk cId="467130332" sldId="342"/>
            <ac:spMk id="2" creationId="{CE6E0198-9134-1A7E-8A6D-5F866FFC89F4}"/>
          </ac:spMkLst>
        </pc:spChg>
      </pc:sldChg>
    </pc:docChg>
  </pc:docChgLst>
  <pc:docChgLst>
    <pc:chgData name="Xavier THAUVIN" userId="S::xthauvin@ignf.onmicrosoft.com::79d9e788-0838-465c-b5fe-aca56e282b02" providerId="AD" clId="Web-{8F7BED8F-BAC9-4964-9934-5F60FA24E844}"/>
    <pc:docChg chg="modSld">
      <pc:chgData name="Xavier THAUVIN" userId="S::xthauvin@ignf.onmicrosoft.com::79d9e788-0838-465c-b5fe-aca56e282b02" providerId="AD" clId="Web-{8F7BED8F-BAC9-4964-9934-5F60FA24E844}" dt="2023-12-08T15:27:08.456" v="5" actId="1076"/>
      <pc:docMkLst>
        <pc:docMk/>
      </pc:docMkLst>
      <pc:sldChg chg="addSp delSp modSp">
        <pc:chgData name="Xavier THAUVIN" userId="S::xthauvin@ignf.onmicrosoft.com::79d9e788-0838-465c-b5fe-aca56e282b02" providerId="AD" clId="Web-{8F7BED8F-BAC9-4964-9934-5F60FA24E844}" dt="2023-12-08T15:27:08.456" v="5" actId="1076"/>
        <pc:sldMkLst>
          <pc:docMk/>
          <pc:sldMk cId="3110467100" sldId="372"/>
        </pc:sldMkLst>
        <pc:picChg chg="add mod">
          <ac:chgData name="Xavier THAUVIN" userId="S::xthauvin@ignf.onmicrosoft.com::79d9e788-0838-465c-b5fe-aca56e282b02" providerId="AD" clId="Web-{8F7BED8F-BAC9-4964-9934-5F60FA24E844}" dt="2023-12-08T15:27:08.456" v="5" actId="1076"/>
          <ac:picMkLst>
            <pc:docMk/>
            <pc:sldMk cId="3110467100" sldId="372"/>
            <ac:picMk id="2" creationId="{BDA962FE-1D8D-AAA6-D844-8CA6D1436AB3}"/>
          </ac:picMkLst>
        </pc:picChg>
        <pc:picChg chg="del">
          <ac:chgData name="Xavier THAUVIN" userId="S::xthauvin@ignf.onmicrosoft.com::79d9e788-0838-465c-b5fe-aca56e282b02" providerId="AD" clId="Web-{8F7BED8F-BAC9-4964-9934-5F60FA24E844}" dt="2023-12-08T15:26:58.222" v="0"/>
          <ac:picMkLst>
            <pc:docMk/>
            <pc:sldMk cId="3110467100" sldId="372"/>
            <ac:picMk id="692" creationId="{00000000-0000-0000-0000-000000000000}"/>
          </ac:picMkLst>
        </pc:picChg>
      </pc:sldChg>
    </pc:docChg>
  </pc:docChgLst>
  <pc:docChgLst>
    <pc:chgData name="Olivia SEDANT" userId="S::osedant@ignf.onmicrosoft.com::beaa158c-17b1-46e2-ada0-22c25229f02b" providerId="AD" clId="Web-{5A1D2A5A-98A3-4D79-A633-C56333BA078B}"/>
    <pc:docChg chg="modSld">
      <pc:chgData name="Olivia SEDANT" userId="S::osedant@ignf.onmicrosoft.com::beaa158c-17b1-46e2-ada0-22c25229f02b" providerId="AD" clId="Web-{5A1D2A5A-98A3-4D79-A633-C56333BA078B}" dt="2023-11-20T10:22:14.592" v="56"/>
      <pc:docMkLst>
        <pc:docMk/>
      </pc:docMkLst>
      <pc:sldChg chg="modNotes">
        <pc:chgData name="Olivia SEDANT" userId="S::osedant@ignf.onmicrosoft.com::beaa158c-17b1-46e2-ada0-22c25229f02b" providerId="AD" clId="Web-{5A1D2A5A-98A3-4D79-A633-C56333BA078B}" dt="2023-11-20T10:11:05.276" v="21"/>
        <pc:sldMkLst>
          <pc:docMk/>
          <pc:sldMk cId="0" sldId="258"/>
        </pc:sldMkLst>
      </pc:sldChg>
      <pc:sldChg chg="modNotes">
        <pc:chgData name="Olivia SEDANT" userId="S::osedant@ignf.onmicrosoft.com::beaa158c-17b1-46e2-ada0-22c25229f02b" providerId="AD" clId="Web-{5A1D2A5A-98A3-4D79-A633-C56333BA078B}" dt="2023-11-20T10:10:55.963" v="6"/>
        <pc:sldMkLst>
          <pc:docMk/>
          <pc:sldMk cId="0" sldId="259"/>
        </pc:sldMkLst>
      </pc:sldChg>
      <pc:sldChg chg="modNotes">
        <pc:chgData name="Olivia SEDANT" userId="S::osedant@ignf.onmicrosoft.com::beaa158c-17b1-46e2-ada0-22c25229f02b" providerId="AD" clId="Web-{5A1D2A5A-98A3-4D79-A633-C56333BA078B}" dt="2023-11-20T10:11:49.558" v="24"/>
        <pc:sldMkLst>
          <pc:docMk/>
          <pc:sldMk cId="3642738250" sldId="316"/>
        </pc:sldMkLst>
      </pc:sldChg>
      <pc:sldChg chg="modNotes">
        <pc:chgData name="Olivia SEDANT" userId="S::osedant@ignf.onmicrosoft.com::beaa158c-17b1-46e2-ada0-22c25229f02b" providerId="AD" clId="Web-{5A1D2A5A-98A3-4D79-A633-C56333BA078B}" dt="2023-11-20T10:12:04.121" v="31"/>
        <pc:sldMkLst>
          <pc:docMk/>
          <pc:sldMk cId="3924569753" sldId="317"/>
        </pc:sldMkLst>
      </pc:sldChg>
      <pc:sldChg chg="modNotes">
        <pc:chgData name="Olivia SEDANT" userId="S::osedant@ignf.onmicrosoft.com::beaa158c-17b1-46e2-ada0-22c25229f02b" providerId="AD" clId="Web-{5A1D2A5A-98A3-4D79-A633-C56333BA078B}" dt="2023-11-20T10:22:14.592" v="56"/>
        <pc:sldMkLst>
          <pc:docMk/>
          <pc:sldMk cId="2260566938" sldId="339"/>
        </pc:sldMkLst>
      </pc:sldChg>
      <pc:sldChg chg="modNotes">
        <pc:chgData name="Olivia SEDANT" userId="S::osedant@ignf.onmicrosoft.com::beaa158c-17b1-46e2-ada0-22c25229f02b" providerId="AD" clId="Web-{5A1D2A5A-98A3-4D79-A633-C56333BA078B}" dt="2023-11-20T10:14:14.047" v="53"/>
        <pc:sldMkLst>
          <pc:docMk/>
          <pc:sldMk cId="22894133" sldId="341"/>
        </pc:sldMkLst>
      </pc:sldChg>
      <pc:sldChg chg="modNotes">
        <pc:chgData name="Olivia SEDANT" userId="S::osedant@ignf.onmicrosoft.com::beaa158c-17b1-46e2-ada0-22c25229f02b" providerId="AD" clId="Web-{5A1D2A5A-98A3-4D79-A633-C56333BA078B}" dt="2023-11-20T10:11:00.400" v="12"/>
        <pc:sldMkLst>
          <pc:docMk/>
          <pc:sldMk cId="3969128389" sldId="352"/>
        </pc:sldMkLst>
      </pc:sldChg>
    </pc:docChg>
  </pc:docChgLst>
  <pc:docChgLst>
    <pc:chgData name="Marion Lacroix" userId="S::mlacroix@ignf.onmicrosoft.com::9df64882-6113-4c49-9d2b-3e68714ee988" providerId="AD" clId="Web-{61E4EBA5-A9C2-302F-6DE4-A4BC35A0FBC5}"/>
    <pc:docChg chg="modSld">
      <pc:chgData name="Marion Lacroix" userId="S::mlacroix@ignf.onmicrosoft.com::9df64882-6113-4c49-9d2b-3e68714ee988" providerId="AD" clId="Web-{61E4EBA5-A9C2-302F-6DE4-A4BC35A0FBC5}" dt="2023-11-20T10:11:09.668" v="45" actId="20577"/>
      <pc:docMkLst>
        <pc:docMk/>
      </pc:docMkLst>
      <pc:sldChg chg="modSp">
        <pc:chgData name="Marion Lacroix" userId="S::mlacroix@ignf.onmicrosoft.com::9df64882-6113-4c49-9d2b-3e68714ee988" providerId="AD" clId="Web-{61E4EBA5-A9C2-302F-6DE4-A4BC35A0FBC5}" dt="2023-11-20T10:11:09.668" v="45" actId="20577"/>
        <pc:sldMkLst>
          <pc:docMk/>
          <pc:sldMk cId="398937277" sldId="319"/>
        </pc:sldMkLst>
        <pc:spChg chg="mod">
          <ac:chgData name="Marion Lacroix" userId="S::mlacroix@ignf.onmicrosoft.com::9df64882-6113-4c49-9d2b-3e68714ee988" providerId="AD" clId="Web-{61E4EBA5-A9C2-302F-6DE4-A4BC35A0FBC5}" dt="2023-11-20T10:11:09.668" v="45" actId="20577"/>
          <ac:spMkLst>
            <pc:docMk/>
            <pc:sldMk cId="398937277" sldId="319"/>
            <ac:spMk id="6" creationId="{00000000-0000-0000-0000-000000000000}"/>
          </ac:spMkLst>
        </pc:spChg>
        <pc:picChg chg="mod">
          <ac:chgData name="Marion Lacroix" userId="S::mlacroix@ignf.onmicrosoft.com::9df64882-6113-4c49-9d2b-3e68714ee988" providerId="AD" clId="Web-{61E4EBA5-A9C2-302F-6DE4-A4BC35A0FBC5}" dt="2023-11-20T10:10:56.901" v="25" actId="1076"/>
          <ac:picMkLst>
            <pc:docMk/>
            <pc:sldMk cId="398937277" sldId="319"/>
            <ac:picMk id="9" creationId="{A264EDDD-3EB6-626B-DC2B-DC1F7E54DD9B}"/>
          </ac:picMkLst>
        </pc:picChg>
      </pc:sldChg>
    </pc:docChg>
  </pc:docChgLst>
  <pc:docChgLst>
    <pc:chgData name="Guillaume REMAUD" userId="S::gremaud@ignf.onmicrosoft.com::8cb7367b-bb70-473d-ab28-a3aa48a0053d" providerId="AD" clId="Web-{D8C454CB-B907-04A7-5CFF-7499FDF6EFD9}"/>
    <pc:docChg chg="addSld delSld modSld">
      <pc:chgData name="Guillaume REMAUD" userId="S::gremaud@ignf.onmicrosoft.com::8cb7367b-bb70-473d-ab28-a3aa48a0053d" providerId="AD" clId="Web-{D8C454CB-B907-04A7-5CFF-7499FDF6EFD9}" dt="2023-11-20T07:49:04.142" v="720" actId="20577"/>
      <pc:docMkLst>
        <pc:docMk/>
      </pc:docMkLst>
      <pc:sldChg chg="modSp">
        <pc:chgData name="Guillaume REMAUD" userId="S::gremaud@ignf.onmicrosoft.com::8cb7367b-bb70-473d-ab28-a3aa48a0053d" providerId="AD" clId="Web-{D8C454CB-B907-04A7-5CFF-7499FDF6EFD9}" dt="2023-11-20T07:49:04.142" v="720" actId="20577"/>
        <pc:sldMkLst>
          <pc:docMk/>
          <pc:sldMk cId="3642738250" sldId="316"/>
        </pc:sldMkLst>
        <pc:spChg chg="mod">
          <ac:chgData name="Guillaume REMAUD" userId="S::gremaud@ignf.onmicrosoft.com::8cb7367b-bb70-473d-ab28-a3aa48a0053d" providerId="AD" clId="Web-{D8C454CB-B907-04A7-5CFF-7499FDF6EFD9}" dt="2023-11-20T07:49:04.142" v="720" actId="20577"/>
          <ac:spMkLst>
            <pc:docMk/>
            <pc:sldMk cId="3642738250" sldId="316"/>
            <ac:spMk id="2" creationId="{EBE35D8F-D829-B5B2-48B2-FE39F453F481}"/>
          </ac:spMkLst>
        </pc:spChg>
      </pc:sldChg>
      <pc:sldChg chg="modSp">
        <pc:chgData name="Guillaume REMAUD" userId="S::gremaud@ignf.onmicrosoft.com::8cb7367b-bb70-473d-ab28-a3aa48a0053d" providerId="AD" clId="Web-{D8C454CB-B907-04A7-5CFF-7499FDF6EFD9}" dt="2023-11-20T07:19:23.278" v="672" actId="20577"/>
        <pc:sldMkLst>
          <pc:docMk/>
          <pc:sldMk cId="22894133" sldId="341"/>
        </pc:sldMkLst>
        <pc:spChg chg="mod">
          <ac:chgData name="Guillaume REMAUD" userId="S::gremaud@ignf.onmicrosoft.com::8cb7367b-bb70-473d-ab28-a3aa48a0053d" providerId="AD" clId="Web-{D8C454CB-B907-04A7-5CFF-7499FDF6EFD9}" dt="2023-11-20T07:19:23.278" v="672" actId="20577"/>
          <ac:spMkLst>
            <pc:docMk/>
            <pc:sldMk cId="22894133" sldId="341"/>
            <ac:spMk id="5" creationId="{32CFF7A7-C1E3-C8FC-735E-3EF8BD272863}"/>
          </ac:spMkLst>
        </pc:spChg>
      </pc:sldChg>
      <pc:sldChg chg="del">
        <pc:chgData name="Guillaume REMAUD" userId="S::gremaud@ignf.onmicrosoft.com::8cb7367b-bb70-473d-ab28-a3aa48a0053d" providerId="AD" clId="Web-{D8C454CB-B907-04A7-5CFF-7499FDF6EFD9}" dt="2023-11-20T07:20:15.952" v="674"/>
        <pc:sldMkLst>
          <pc:docMk/>
          <pc:sldMk cId="467130332" sldId="342"/>
        </pc:sldMkLst>
      </pc:sldChg>
      <pc:sldChg chg="add del replId">
        <pc:chgData name="Guillaume REMAUD" userId="S::gremaud@ignf.onmicrosoft.com::8cb7367b-bb70-473d-ab28-a3aa48a0053d" providerId="AD" clId="Web-{D8C454CB-B907-04A7-5CFF-7499FDF6EFD9}" dt="2023-11-20T07:20:17.030" v="675"/>
        <pc:sldMkLst>
          <pc:docMk/>
          <pc:sldMk cId="1217212641" sldId="355"/>
        </pc:sldMkLst>
      </pc:sldChg>
    </pc:docChg>
  </pc:docChgLst>
  <pc:docChgLst>
    <pc:chgData name="Olivia SEDANT" userId="S::osedant@ignf.onmicrosoft.com::beaa158c-17b1-46e2-ada0-22c25229f02b" providerId="AD" clId="Web-{7E9F2A1C-9862-4956-9A85-FB172C6FDACF}"/>
    <pc:docChg chg="modSld">
      <pc:chgData name="Olivia SEDANT" userId="S::osedant@ignf.onmicrosoft.com::beaa158c-17b1-46e2-ada0-22c25229f02b" providerId="AD" clId="Web-{7E9F2A1C-9862-4956-9A85-FB172C6FDACF}" dt="2023-11-09T09:38:47.490" v="4" actId="20577"/>
      <pc:docMkLst>
        <pc:docMk/>
      </pc:docMkLst>
      <pc:sldChg chg="modSp">
        <pc:chgData name="Olivia SEDANT" userId="S::osedant@ignf.onmicrosoft.com::beaa158c-17b1-46e2-ada0-22c25229f02b" providerId="AD" clId="Web-{7E9F2A1C-9862-4956-9A85-FB172C6FDACF}" dt="2023-11-09T09:38:47.490" v="4" actId="20577"/>
        <pc:sldMkLst>
          <pc:docMk/>
          <pc:sldMk cId="0" sldId="259"/>
        </pc:sldMkLst>
        <pc:spChg chg="mod">
          <ac:chgData name="Olivia SEDANT" userId="S::osedant@ignf.onmicrosoft.com::beaa158c-17b1-46e2-ada0-22c25229f02b" providerId="AD" clId="Web-{7E9F2A1C-9862-4956-9A85-FB172C6FDACF}" dt="2023-11-09T09:38:47.490" v="4" actId="20577"/>
          <ac:spMkLst>
            <pc:docMk/>
            <pc:sldMk cId="0" sldId="259"/>
            <ac:spMk id="286" creationId="{00000000-0000-0000-0000-000000000000}"/>
          </ac:spMkLst>
        </pc:spChg>
      </pc:sldChg>
    </pc:docChg>
  </pc:docChgLst>
  <pc:docChgLst>
    <pc:chgData name="Laurent Delgado" userId="S::ldelgado@ignf.onmicrosoft.com::9b87e6bf-2490-45a5-b393-658434434150" providerId="AD" clId="Web-{6396327B-7657-4001-882E-0910D9F1E7C3}"/>
    <pc:docChg chg="mod modSld">
      <pc:chgData name="Laurent Delgado" userId="S::ldelgado@ignf.onmicrosoft.com::9b87e6bf-2490-45a5-b393-658434434150" providerId="AD" clId="Web-{6396327B-7657-4001-882E-0910D9F1E7C3}" dt="2023-12-10T23:04:45.607" v="468" actId="20577"/>
      <pc:docMkLst>
        <pc:docMk/>
      </pc:docMkLst>
      <pc:sldChg chg="addSp delSp modSp modCm">
        <pc:chgData name="Laurent Delgado" userId="S::ldelgado@ignf.onmicrosoft.com::9b87e6bf-2490-45a5-b393-658434434150" providerId="AD" clId="Web-{6396327B-7657-4001-882E-0910D9F1E7C3}" dt="2023-12-10T23:04:45.607" v="468" actId="20577"/>
        <pc:sldMkLst>
          <pc:docMk/>
          <pc:sldMk cId="1936702732" sldId="381"/>
        </pc:sldMkLst>
        <pc:spChg chg="add mod">
          <ac:chgData name="Laurent Delgado" userId="S::ldelgado@ignf.onmicrosoft.com::9b87e6bf-2490-45a5-b393-658434434150" providerId="AD" clId="Web-{6396327B-7657-4001-882E-0910D9F1E7C3}" dt="2023-12-10T23:01:24.133" v="377" actId="1076"/>
          <ac:spMkLst>
            <pc:docMk/>
            <pc:sldMk cId="1936702732" sldId="381"/>
            <ac:spMk id="2" creationId="{B4217A76-8050-74E2-A549-0559A6C7D1B0}"/>
          </ac:spMkLst>
        </pc:spChg>
        <pc:spChg chg="add mod">
          <ac:chgData name="Laurent Delgado" userId="S::ldelgado@ignf.onmicrosoft.com::9b87e6bf-2490-45a5-b393-658434434150" providerId="AD" clId="Web-{6396327B-7657-4001-882E-0910D9F1E7C3}" dt="2023-12-10T23:01:32.118" v="378" actId="1076"/>
          <ac:spMkLst>
            <pc:docMk/>
            <pc:sldMk cId="1936702732" sldId="381"/>
            <ac:spMk id="3" creationId="{2B0BB82E-2E4C-1B50-687C-7AA46020DDDE}"/>
          </ac:spMkLst>
        </pc:spChg>
        <pc:spChg chg="del mod">
          <ac:chgData name="Laurent Delgado" userId="S::ldelgado@ignf.onmicrosoft.com::9b87e6bf-2490-45a5-b393-658434434150" providerId="AD" clId="Web-{6396327B-7657-4001-882E-0910D9F1E7C3}" dt="2023-12-10T22:28:13.737" v="92"/>
          <ac:spMkLst>
            <pc:docMk/>
            <pc:sldMk cId="1936702732" sldId="381"/>
            <ac:spMk id="8" creationId="{C32E2028-B50F-D11D-3B0B-222284AE8971}"/>
          </ac:spMkLst>
        </pc:spChg>
        <pc:spChg chg="mod">
          <ac:chgData name="Laurent Delgado" userId="S::ldelgado@ignf.onmicrosoft.com::9b87e6bf-2490-45a5-b393-658434434150" providerId="AD" clId="Web-{6396327B-7657-4001-882E-0910D9F1E7C3}" dt="2023-12-10T23:04:45.607" v="468" actId="20577"/>
          <ac:spMkLst>
            <pc:docMk/>
            <pc:sldMk cId="1936702732" sldId="381"/>
            <ac:spMk id="9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urent Delgado" userId="S::ldelgado@ignf.onmicrosoft.com::9b87e6bf-2490-45a5-b393-658434434150" providerId="AD" clId="Web-{6396327B-7657-4001-882E-0910D9F1E7C3}" dt="2023-12-10T23:03:19.980" v="454"/>
              <pc2:cmMkLst xmlns:pc2="http://schemas.microsoft.com/office/powerpoint/2019/9/main/command">
                <pc:docMk/>
                <pc:sldMk cId="1936702732" sldId="381"/>
                <pc2:cmMk id="{4D77E1AA-CEFC-46DC-98D1-18D4C5075BF9}"/>
              </pc2:cmMkLst>
              <pc226:cmRplyChg chg="add">
                <pc226:chgData name="Laurent Delgado" userId="S::ldelgado@ignf.onmicrosoft.com::9b87e6bf-2490-45a5-b393-658434434150" providerId="AD" clId="Web-{6396327B-7657-4001-882E-0910D9F1E7C3}" dt="2023-12-10T23:03:19.980" v="454"/>
                <pc2:cmRplyMkLst xmlns:pc2="http://schemas.microsoft.com/office/powerpoint/2019/9/main/command">
                  <pc:docMk/>
                  <pc:sldMk cId="1936702732" sldId="381"/>
                  <pc2:cmMk id="{4D77E1AA-CEFC-46DC-98D1-18D4C5075BF9}"/>
                  <pc2:cmRplyMk id="{3985CDCE-B801-4060-AB09-C47A464B8791}"/>
                </pc2:cmRplyMkLst>
              </pc226:cmRplyChg>
            </pc226:cmChg>
          </p:ext>
        </pc:extLst>
      </pc:sldChg>
    </pc:docChg>
  </pc:docChgLst>
  <pc:docChgLst>
    <pc:chgData name="Jonathan Renault" userId="S::jrenault@ignf.onmicrosoft.com::9da1a404-1506-42e7-8a44-155aff703ed7" providerId="AD" clId="Web-{4777080E-9147-1C19-FDC2-9081D159846C}"/>
    <pc:docChg chg="mod addSld delSld modSld sldOrd">
      <pc:chgData name="Jonathan Renault" userId="S::jrenault@ignf.onmicrosoft.com::9da1a404-1506-42e7-8a44-155aff703ed7" providerId="AD" clId="Web-{4777080E-9147-1C19-FDC2-9081D159846C}" dt="2023-12-09T06:50:55.674" v="772"/>
      <pc:docMkLst>
        <pc:docMk/>
      </pc:docMkLst>
      <pc:sldChg chg="del">
        <pc:chgData name="Jonathan Renault" userId="S::jrenault@ignf.onmicrosoft.com::9da1a404-1506-42e7-8a44-155aff703ed7" providerId="AD" clId="Web-{4777080E-9147-1C19-FDC2-9081D159846C}" dt="2023-12-08T15:32:55.550" v="0"/>
        <pc:sldMkLst>
          <pc:docMk/>
          <pc:sldMk cId="0" sldId="297"/>
        </pc:sldMkLst>
      </pc:sldChg>
      <pc:sldChg chg="addSp delSp modSp add del modCm">
        <pc:chgData name="Jonathan Renault" userId="S::jrenault@ignf.onmicrosoft.com::9da1a404-1506-42e7-8a44-155aff703ed7" providerId="AD" clId="Web-{4777080E-9147-1C19-FDC2-9081D159846C}" dt="2023-12-09T06:20:41.932" v="312"/>
        <pc:sldMkLst>
          <pc:docMk/>
          <pc:sldMk cId="2874381349" sldId="314"/>
        </pc:sldMkLst>
        <pc:spChg chg="mod">
          <ac:chgData name="Jonathan Renault" userId="S::jrenault@ignf.onmicrosoft.com::9da1a404-1506-42e7-8a44-155aff703ed7" providerId="AD" clId="Web-{4777080E-9147-1C19-FDC2-9081D159846C}" dt="2023-12-09T06:13:52.964" v="240" actId="20577"/>
          <ac:spMkLst>
            <pc:docMk/>
            <pc:sldMk cId="2874381349" sldId="314"/>
            <ac:spMk id="2" creationId="{00000000-0000-0000-0000-000000000000}"/>
          </ac:spMkLst>
        </pc:spChg>
        <pc:spChg chg="add del mod">
          <ac:chgData name="Jonathan Renault" userId="S::jrenault@ignf.onmicrosoft.com::9da1a404-1506-42e7-8a44-155aff703ed7" providerId="AD" clId="Web-{4777080E-9147-1C19-FDC2-9081D159846C}" dt="2023-12-09T06:13:09.541" v="219" actId="20577"/>
          <ac:spMkLst>
            <pc:docMk/>
            <pc:sldMk cId="2874381349" sldId="314"/>
            <ac:spMk id="3" creationId="{00000000-0000-0000-0000-000000000000}"/>
          </ac:spMkLst>
        </pc:spChg>
        <pc:spChg chg="add del mod">
          <ac:chgData name="Jonathan Renault" userId="S::jrenault@ignf.onmicrosoft.com::9da1a404-1506-42e7-8a44-155aff703ed7" providerId="AD" clId="Web-{4777080E-9147-1C19-FDC2-9081D159846C}" dt="2023-12-09T06:13:04.463" v="218"/>
          <ac:spMkLst>
            <pc:docMk/>
            <pc:sldMk cId="2874381349" sldId="314"/>
            <ac:spMk id="7" creationId="{80FD7CB2-E123-5E98-4CA6-9674381438C5}"/>
          </ac:spMkLst>
        </pc:spChg>
        <pc:spChg chg="del mod">
          <ac:chgData name="Jonathan Renault" userId="S::jrenault@ignf.onmicrosoft.com::9da1a404-1506-42e7-8a44-155aff703ed7" providerId="AD" clId="Web-{4777080E-9147-1C19-FDC2-9081D159846C}" dt="2023-12-09T06:14:58.154" v="245"/>
          <ac:spMkLst>
            <pc:docMk/>
            <pc:sldMk cId="2874381349" sldId="314"/>
            <ac:spMk id="8" creationId="{453FF051-C0C3-C51B-4094-B72079AD553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onathan Renault" userId="S::jrenault@ignf.onmicrosoft.com::9da1a404-1506-42e7-8a44-155aff703ed7" providerId="AD" clId="Web-{4777080E-9147-1C19-FDC2-9081D159846C}" dt="2023-12-09T06:20:41.932" v="312"/>
              <pc2:cmMkLst xmlns:pc2="http://schemas.microsoft.com/office/powerpoint/2019/9/main/command">
                <pc:docMk/>
                <pc:sldMk cId="2874381349" sldId="314"/>
                <pc2:cmMk id="{1F8B920E-4336-4EAA-B654-4EA6AB50E39F}"/>
              </pc2:cmMkLst>
              <pc226:cmRplyChg chg="add">
                <pc226:chgData name="Jonathan Renault" userId="S::jrenault@ignf.onmicrosoft.com::9da1a404-1506-42e7-8a44-155aff703ed7" providerId="AD" clId="Web-{4777080E-9147-1C19-FDC2-9081D159846C}" dt="2023-12-09T06:20:41.932" v="312"/>
                <pc2:cmRplyMkLst xmlns:pc2="http://schemas.microsoft.com/office/powerpoint/2019/9/main/command">
                  <pc:docMk/>
                  <pc:sldMk cId="2874381349" sldId="314"/>
                  <pc2:cmMk id="{1F8B920E-4336-4EAA-B654-4EA6AB50E39F}"/>
                  <pc2:cmRplyMk id="{F2236319-4029-45D0-9547-E04A3655884E}"/>
                </pc2:cmRplyMkLst>
              </pc226:cmRplyChg>
            </pc226:cmChg>
          </p:ext>
        </pc:extLst>
      </pc:sldChg>
      <pc:sldChg chg="addSp delSp modSp">
        <pc:chgData name="Jonathan Renault" userId="S::jrenault@ignf.onmicrosoft.com::9da1a404-1506-42e7-8a44-155aff703ed7" providerId="AD" clId="Web-{4777080E-9147-1C19-FDC2-9081D159846C}" dt="2023-12-08T15:58:41.566" v="91" actId="20577"/>
        <pc:sldMkLst>
          <pc:docMk/>
          <pc:sldMk cId="2576074205" sldId="364"/>
        </pc:sldMkLst>
        <pc:spChg chg="del">
          <ac:chgData name="Jonathan Renault" userId="S::jrenault@ignf.onmicrosoft.com::9da1a404-1506-42e7-8a44-155aff703ed7" providerId="AD" clId="Web-{4777080E-9147-1C19-FDC2-9081D159846C}" dt="2023-12-08T15:49:31.206" v="6"/>
          <ac:spMkLst>
            <pc:docMk/>
            <pc:sldMk cId="2576074205" sldId="364"/>
            <ac:spMk id="4" creationId="{00000000-0000-0000-0000-000000000000}"/>
          </ac:spMkLst>
        </pc:spChg>
        <pc:spChg chg="mod">
          <ac:chgData name="Jonathan Renault" userId="S::jrenault@ignf.onmicrosoft.com::9da1a404-1506-42e7-8a44-155aff703ed7" providerId="AD" clId="Web-{4777080E-9147-1C19-FDC2-9081D159846C}" dt="2023-12-08T15:58:41.566" v="91" actId="20577"/>
          <ac:spMkLst>
            <pc:docMk/>
            <pc:sldMk cId="2576074205" sldId="364"/>
            <ac:spMk id="5" creationId="{00000000-0000-0000-0000-000000000000}"/>
          </ac:spMkLst>
        </pc:spChg>
        <pc:spChg chg="add mod">
          <ac:chgData name="Jonathan Renault" userId="S::jrenault@ignf.onmicrosoft.com::9da1a404-1506-42e7-8a44-155aff703ed7" providerId="AD" clId="Web-{4777080E-9147-1C19-FDC2-9081D159846C}" dt="2023-12-08T15:50:04.707" v="28" actId="20577"/>
          <ac:spMkLst>
            <pc:docMk/>
            <pc:sldMk cId="2576074205" sldId="364"/>
            <ac:spMk id="6" creationId="{9FDBB711-D329-2113-4F0E-00B53D82D9C4}"/>
          </ac:spMkLst>
        </pc:spChg>
      </pc:sldChg>
      <pc:sldChg chg="addSp delSp modSp">
        <pc:chgData name="Jonathan Renault" userId="S::jrenault@ignf.onmicrosoft.com::9da1a404-1506-42e7-8a44-155aff703ed7" providerId="AD" clId="Web-{4777080E-9147-1C19-FDC2-9081D159846C}" dt="2023-12-08T15:54:10.058" v="50" actId="20577"/>
        <pc:sldMkLst>
          <pc:docMk/>
          <pc:sldMk cId="341361849" sldId="365"/>
        </pc:sldMkLst>
        <pc:spChg chg="del">
          <ac:chgData name="Jonathan Renault" userId="S::jrenault@ignf.onmicrosoft.com::9da1a404-1506-42e7-8a44-155aff703ed7" providerId="AD" clId="Web-{4777080E-9147-1C19-FDC2-9081D159846C}" dt="2023-12-08T15:53:41.198" v="41"/>
          <ac:spMkLst>
            <pc:docMk/>
            <pc:sldMk cId="341361849" sldId="365"/>
            <ac:spMk id="4" creationId="{00000000-0000-0000-0000-000000000000}"/>
          </ac:spMkLst>
        </pc:spChg>
        <pc:spChg chg="mod">
          <ac:chgData name="Jonathan Renault" userId="S::jrenault@ignf.onmicrosoft.com::9da1a404-1506-42e7-8a44-155aff703ed7" providerId="AD" clId="Web-{4777080E-9147-1C19-FDC2-9081D159846C}" dt="2023-12-08T15:54:10.058" v="50" actId="20577"/>
          <ac:spMkLst>
            <pc:docMk/>
            <pc:sldMk cId="341361849" sldId="365"/>
            <ac:spMk id="5" creationId="{00000000-0000-0000-0000-000000000000}"/>
          </ac:spMkLst>
        </pc:spChg>
        <pc:spChg chg="add mod">
          <ac:chgData name="Jonathan Renault" userId="S::jrenault@ignf.onmicrosoft.com::9da1a404-1506-42e7-8a44-155aff703ed7" providerId="AD" clId="Web-{4777080E-9147-1C19-FDC2-9081D159846C}" dt="2023-12-08T15:54:05.527" v="48" actId="20577"/>
          <ac:spMkLst>
            <pc:docMk/>
            <pc:sldMk cId="341361849" sldId="365"/>
            <ac:spMk id="6" creationId="{5B382A32-AFA3-033B-74D9-073D8F11F9BE}"/>
          </ac:spMkLst>
        </pc:spChg>
      </pc:sldChg>
      <pc:sldChg chg="del">
        <pc:chgData name="Jonathan Renault" userId="S::jrenault@ignf.onmicrosoft.com::9da1a404-1506-42e7-8a44-155aff703ed7" providerId="AD" clId="Web-{4777080E-9147-1C19-FDC2-9081D159846C}" dt="2023-12-08T15:35:37.602" v="1"/>
        <pc:sldMkLst>
          <pc:docMk/>
          <pc:sldMk cId="3365680686" sldId="367"/>
        </pc:sldMkLst>
      </pc:sldChg>
      <pc:sldChg chg="addSp delSp modSp">
        <pc:chgData name="Jonathan Renault" userId="S::jrenault@ignf.onmicrosoft.com::9da1a404-1506-42e7-8a44-155aff703ed7" providerId="AD" clId="Web-{4777080E-9147-1C19-FDC2-9081D159846C}" dt="2023-12-09T06:17:10.189" v="295" actId="1076"/>
        <pc:sldMkLst>
          <pc:docMk/>
          <pc:sldMk cId="480269455" sldId="368"/>
        </pc:sldMkLst>
        <pc:spChg chg="add mod">
          <ac:chgData name="Jonathan Renault" userId="S::jrenault@ignf.onmicrosoft.com::9da1a404-1506-42e7-8a44-155aff703ed7" providerId="AD" clId="Web-{4777080E-9147-1C19-FDC2-9081D159846C}" dt="2023-12-09T06:15:58.640" v="266" actId="1076"/>
          <ac:spMkLst>
            <pc:docMk/>
            <pc:sldMk cId="480269455" sldId="368"/>
            <ac:spMk id="8" creationId="{4898B837-347E-7EC6-3091-F38EBF58F6C5}"/>
          </ac:spMkLst>
        </pc:spChg>
        <pc:spChg chg="del mod">
          <ac:chgData name="Jonathan Renault" userId="S::jrenault@ignf.onmicrosoft.com::9da1a404-1506-42e7-8a44-155aff703ed7" providerId="AD" clId="Web-{4777080E-9147-1C19-FDC2-9081D159846C}" dt="2023-12-09T06:15:26.764" v="257"/>
          <ac:spMkLst>
            <pc:docMk/>
            <pc:sldMk cId="480269455" sldId="368"/>
            <ac:spMk id="69" creationId="{00000000-0000-0000-0000-000000000000}"/>
          </ac:spMkLst>
        </pc:spChg>
        <pc:spChg chg="mod">
          <ac:chgData name="Jonathan Renault" userId="S::jrenault@ignf.onmicrosoft.com::9da1a404-1506-42e7-8a44-155aff703ed7" providerId="AD" clId="Web-{4777080E-9147-1C19-FDC2-9081D159846C}" dt="2023-12-09T06:17:10.189" v="295" actId="1076"/>
          <ac:spMkLst>
            <pc:docMk/>
            <pc:sldMk cId="480269455" sldId="368"/>
            <ac:spMk id="92" creationId="{00000000-0000-0000-0000-000000000000}"/>
          </ac:spMkLst>
        </pc:spChg>
        <pc:cxnChg chg="add mod">
          <ac:chgData name="Jonathan Renault" userId="S::jrenault@ignf.onmicrosoft.com::9da1a404-1506-42e7-8a44-155aff703ed7" providerId="AD" clId="Web-{4777080E-9147-1C19-FDC2-9081D159846C}" dt="2023-12-09T06:15:58.624" v="265" actId="1076"/>
          <ac:cxnSpMkLst>
            <pc:docMk/>
            <pc:sldMk cId="480269455" sldId="368"/>
            <ac:cxnSpMk id="6" creationId="{BF29B353-2E9C-F557-6CD6-ADB3FF96B267}"/>
          </ac:cxnSpMkLst>
        </pc:cxnChg>
        <pc:cxnChg chg="del">
          <ac:chgData name="Jonathan Renault" userId="S::jrenault@ignf.onmicrosoft.com::9da1a404-1506-42e7-8a44-155aff703ed7" providerId="AD" clId="Web-{4777080E-9147-1C19-FDC2-9081D159846C}" dt="2023-12-09T06:15:26.764" v="256"/>
          <ac:cxnSpMkLst>
            <pc:docMk/>
            <pc:sldMk cId="480269455" sldId="368"/>
            <ac:cxnSpMk id="7" creationId="{00000000-0000-0000-0000-000000000000}"/>
          </ac:cxnSpMkLst>
        </pc:cxnChg>
        <pc:cxnChg chg="del">
          <ac:chgData name="Jonathan Renault" userId="S::jrenault@ignf.onmicrosoft.com::9da1a404-1506-42e7-8a44-155aff703ed7" providerId="AD" clId="Web-{4777080E-9147-1C19-FDC2-9081D159846C}" dt="2023-12-09T06:15:28.451" v="258"/>
          <ac:cxnSpMkLst>
            <pc:docMk/>
            <pc:sldMk cId="480269455" sldId="368"/>
            <ac:cxnSpMk id="189" creationId="{00000000-0000-0000-0000-000000000000}"/>
          </ac:cxnSpMkLst>
        </pc:cxnChg>
      </pc:sldChg>
      <pc:sldChg chg="delSp modSp addCm delCm modCm">
        <pc:chgData name="Jonathan Renault" userId="S::jrenault@ignf.onmicrosoft.com::9da1a404-1506-42e7-8a44-155aff703ed7" providerId="AD" clId="Web-{4777080E-9147-1C19-FDC2-9081D159846C}" dt="2023-12-09T06:37:02.021" v="659"/>
        <pc:sldMkLst>
          <pc:docMk/>
          <pc:sldMk cId="3254297397" sldId="369"/>
        </pc:sldMkLst>
        <pc:spChg chg="del">
          <ac:chgData name="Jonathan Renault" userId="S::jrenault@ignf.onmicrosoft.com::9da1a404-1506-42e7-8a44-155aff703ed7" providerId="AD" clId="Web-{4777080E-9147-1C19-FDC2-9081D159846C}" dt="2023-12-09T06:17:27.267" v="296"/>
          <ac:spMkLst>
            <pc:docMk/>
            <pc:sldMk cId="3254297397" sldId="369"/>
            <ac:spMk id="3" creationId="{00000000-0000-0000-0000-000000000000}"/>
          </ac:spMkLst>
        </pc:spChg>
        <pc:spChg chg="mod">
          <ac:chgData name="Jonathan Renault" userId="S::jrenault@ignf.onmicrosoft.com::9da1a404-1506-42e7-8a44-155aff703ed7" providerId="AD" clId="Web-{4777080E-9147-1C19-FDC2-9081D159846C}" dt="2023-12-09T06:32:53.842" v="535" actId="20577"/>
          <ac:spMkLst>
            <pc:docMk/>
            <pc:sldMk cId="3254297397" sldId="369"/>
            <ac:spMk id="7" creationId="{00000000-0000-0000-0000-000000000000}"/>
          </ac:spMkLst>
        </pc:spChg>
        <pc:spChg chg="mod">
          <ac:chgData name="Jonathan Renault" userId="S::jrenault@ignf.onmicrosoft.com::9da1a404-1506-42e7-8a44-155aff703ed7" providerId="AD" clId="Web-{4777080E-9147-1C19-FDC2-9081D159846C}" dt="2023-12-09T06:36:23.614" v="657" actId="20577"/>
          <ac:spMkLst>
            <pc:docMk/>
            <pc:sldMk cId="3254297397" sldId="369"/>
            <ac:spMk id="9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nathan Renault" userId="S::jrenault@ignf.onmicrosoft.com::9da1a404-1506-42e7-8a44-155aff703ed7" providerId="AD" clId="Web-{4777080E-9147-1C19-FDC2-9081D159846C}" dt="2023-12-09T06:37:02.021" v="659"/>
              <pc2:cmMkLst xmlns:pc2="http://schemas.microsoft.com/office/powerpoint/2019/9/main/command">
                <pc:docMk/>
                <pc:sldMk cId="3254297397" sldId="369"/>
                <pc2:cmMk id="{43B2DD47-EDFA-49E6-9B74-76B0DC53216F}"/>
              </pc2:cmMkLst>
            </pc226:cmChg>
            <pc226:cmChg xmlns:pc226="http://schemas.microsoft.com/office/powerpoint/2022/06/main/command" chg="add del mod">
              <pc226:chgData name="Jonathan Renault" userId="S::jrenault@ignf.onmicrosoft.com::9da1a404-1506-42e7-8a44-155aff703ed7" providerId="AD" clId="Web-{4777080E-9147-1C19-FDC2-9081D159846C}" dt="2023-12-09T06:36:23.973" v="658"/>
              <pc2:cmMkLst xmlns:pc2="http://schemas.microsoft.com/office/powerpoint/2019/9/main/command">
                <pc:docMk/>
                <pc:sldMk cId="3254297397" sldId="369"/>
                <pc2:cmMk id="{6BB20A6A-B986-408E-9714-BAFF3DF1DEC0}"/>
              </pc2:cmMkLst>
            </pc226:cmChg>
          </p:ext>
        </pc:extLst>
      </pc:sldChg>
      <pc:sldChg chg="del mod modShow">
        <pc:chgData name="Jonathan Renault" userId="S::jrenault@ignf.onmicrosoft.com::9da1a404-1506-42e7-8a44-155aff703ed7" providerId="AD" clId="Web-{4777080E-9147-1C19-FDC2-9081D159846C}" dt="2023-12-09T06:02:33.555" v="117"/>
        <pc:sldMkLst>
          <pc:docMk/>
          <pc:sldMk cId="759605088" sldId="370"/>
        </pc:sldMkLst>
      </pc:sldChg>
      <pc:sldChg chg="addCm delCm">
        <pc:chgData name="Jonathan Renault" userId="S::jrenault@ignf.onmicrosoft.com::9da1a404-1506-42e7-8a44-155aff703ed7" providerId="AD" clId="Web-{4777080E-9147-1C19-FDC2-9081D159846C}" dt="2023-12-09T06:50:15.423" v="771"/>
        <pc:sldMkLst>
          <pc:docMk/>
          <pc:sldMk cId="470564322" sldId="3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nathan Renault" userId="S::jrenault@ignf.onmicrosoft.com::9da1a404-1506-42e7-8a44-155aff703ed7" providerId="AD" clId="Web-{4777080E-9147-1C19-FDC2-9081D159846C}" dt="2023-12-09T06:50:15.423" v="771"/>
              <pc2:cmMkLst xmlns:pc2="http://schemas.microsoft.com/office/powerpoint/2019/9/main/command">
                <pc:docMk/>
                <pc:sldMk cId="470564322" sldId="373"/>
                <pc2:cmMk id="{D05B4F2F-9CA7-4436-9E15-BBC792207A7A}"/>
              </pc2:cmMkLst>
            </pc226:cmChg>
            <pc226:cmChg xmlns:pc226="http://schemas.microsoft.com/office/powerpoint/2022/06/main/command" chg="add del">
              <pc226:chgData name="Jonathan Renault" userId="S::jrenault@ignf.onmicrosoft.com::9da1a404-1506-42e7-8a44-155aff703ed7" providerId="AD" clId="Web-{4777080E-9147-1C19-FDC2-9081D159846C}" dt="2023-12-09T06:49:02.577" v="769"/>
              <pc2:cmMkLst xmlns:pc2="http://schemas.microsoft.com/office/powerpoint/2019/9/main/command">
                <pc:docMk/>
                <pc:sldMk cId="470564322" sldId="373"/>
                <pc2:cmMk id="{CF40BEA9-D645-4988-BE9C-90E7CD5A5E93}"/>
              </pc2:cmMkLst>
            </pc226:cmChg>
          </p:ext>
        </pc:extLst>
      </pc:sldChg>
      <pc:sldChg chg="addSp modSp add mod replId modShow addCm modCm">
        <pc:chgData name="Jonathan Renault" userId="S::jrenault@ignf.onmicrosoft.com::9da1a404-1506-42e7-8a44-155aff703ed7" providerId="AD" clId="Web-{4777080E-9147-1C19-FDC2-9081D159846C}" dt="2023-12-09T06:42:17.483" v="716"/>
        <pc:sldMkLst>
          <pc:docMk/>
          <pc:sldMk cId="3924179364" sldId="374"/>
        </pc:sldMkLst>
        <pc:spChg chg="add mod">
          <ac:chgData name="Jonathan Renault" userId="S::jrenault@ignf.onmicrosoft.com::9da1a404-1506-42e7-8a44-155aff703ed7" providerId="AD" clId="Web-{4777080E-9147-1C19-FDC2-9081D159846C}" dt="2023-12-09T06:42:08.905" v="715"/>
          <ac:spMkLst>
            <pc:docMk/>
            <pc:sldMk cId="3924179364" sldId="374"/>
            <ac:spMk id="2" creationId="{A86892DB-1B9B-1ECF-EF87-6E9144EEC9F7}"/>
          </ac:spMkLst>
        </pc:spChg>
        <pc:spChg chg="mod">
          <ac:chgData name="Jonathan Renault" userId="S::jrenault@ignf.onmicrosoft.com::9da1a404-1506-42e7-8a44-155aff703ed7" providerId="AD" clId="Web-{4777080E-9147-1C19-FDC2-9081D159846C}" dt="2023-12-08T15:59:10.692" v="111" actId="20577"/>
          <ac:spMkLst>
            <pc:docMk/>
            <pc:sldMk cId="3924179364" sldId="374"/>
            <ac:spMk id="5" creationId="{00000000-0000-0000-0000-000000000000}"/>
          </ac:spMkLst>
        </pc:spChg>
        <pc:spChg chg="mod">
          <ac:chgData name="Jonathan Renault" userId="S::jrenault@ignf.onmicrosoft.com::9da1a404-1506-42e7-8a44-155aff703ed7" providerId="AD" clId="Web-{4777080E-9147-1C19-FDC2-9081D159846C}" dt="2023-12-08T15:54:34.372" v="53" actId="20577"/>
          <ac:spMkLst>
            <pc:docMk/>
            <pc:sldMk cId="3924179364" sldId="374"/>
            <ac:spMk id="6" creationId="{5B382A32-AFA3-033B-74D9-073D8F11F9B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onathan Renault" userId="S::jrenault@ignf.onmicrosoft.com::9da1a404-1506-42e7-8a44-155aff703ed7" providerId="AD" clId="Web-{4777080E-9147-1C19-FDC2-9081D159846C}" dt="2023-12-08T15:58:58.348" v="110" actId="20577"/>
              <pc2:cmMkLst xmlns:pc2="http://schemas.microsoft.com/office/powerpoint/2019/9/main/command">
                <pc:docMk/>
                <pc:sldMk cId="3924179364" sldId="374"/>
                <pc2:cmMk id="{E184AFCB-181E-4D02-85FA-7D96FA324534}"/>
              </pc2:cmMkLst>
            </pc226:cmChg>
          </p:ext>
        </pc:extLst>
      </pc:sldChg>
      <pc:sldChg chg="add">
        <pc:chgData name="Jonathan Renault" userId="S::jrenault@ignf.onmicrosoft.com::9da1a404-1506-42e7-8a44-155aff703ed7" providerId="AD" clId="Web-{4777080E-9147-1C19-FDC2-9081D159846C}" dt="2023-12-09T06:02:08.586" v="115"/>
        <pc:sldMkLst>
          <pc:docMk/>
          <pc:sldMk cId="2225208172" sldId="375"/>
        </pc:sldMkLst>
      </pc:sldChg>
      <pc:sldChg chg="new del">
        <pc:chgData name="Jonathan Renault" userId="S::jrenault@ignf.onmicrosoft.com::9da1a404-1506-42e7-8a44-155aff703ed7" providerId="AD" clId="Web-{4777080E-9147-1C19-FDC2-9081D159846C}" dt="2023-12-08T16:01:35.244" v="113"/>
        <pc:sldMkLst>
          <pc:docMk/>
          <pc:sldMk cId="2571028490" sldId="375"/>
        </pc:sldMkLst>
      </pc:sldChg>
      <pc:sldChg chg="add">
        <pc:chgData name="Jonathan Renault" userId="S::jrenault@ignf.onmicrosoft.com::9da1a404-1506-42e7-8a44-155aff703ed7" providerId="AD" clId="Web-{4777080E-9147-1C19-FDC2-9081D159846C}" dt="2023-12-09T06:02:38.040" v="118"/>
        <pc:sldMkLst>
          <pc:docMk/>
          <pc:sldMk cId="759605088" sldId="376"/>
        </pc:sldMkLst>
      </pc:sldChg>
      <pc:sldChg chg="addSp delSp modSp add ord">
        <pc:chgData name="Jonathan Renault" userId="S::jrenault@ignf.onmicrosoft.com::9da1a404-1506-42e7-8a44-155aff703ed7" providerId="AD" clId="Web-{4777080E-9147-1C19-FDC2-9081D159846C}" dt="2023-12-09T06:41:05.403" v="702" actId="20577"/>
        <pc:sldMkLst>
          <pc:docMk/>
          <pc:sldMk cId="146530253" sldId="377"/>
        </pc:sldMkLst>
        <pc:spChg chg="mod">
          <ac:chgData name="Jonathan Renault" userId="S::jrenault@ignf.onmicrosoft.com::9da1a404-1506-42e7-8a44-155aff703ed7" providerId="AD" clId="Web-{4777080E-9147-1C19-FDC2-9081D159846C}" dt="2023-12-09T06:38:56.727" v="686" actId="20577"/>
          <ac:spMkLst>
            <pc:docMk/>
            <pc:sldMk cId="146530253" sldId="377"/>
            <ac:spMk id="2" creationId="{66052D21-56C8-325A-EBAF-4106F6AE1261}"/>
          </ac:spMkLst>
        </pc:spChg>
        <pc:spChg chg="mod">
          <ac:chgData name="Jonathan Renault" userId="S::jrenault@ignf.onmicrosoft.com::9da1a404-1506-42e7-8a44-155aff703ed7" providerId="AD" clId="Web-{4777080E-9147-1C19-FDC2-9081D159846C}" dt="2023-12-09T06:41:05.403" v="702" actId="20577"/>
          <ac:spMkLst>
            <pc:docMk/>
            <pc:sldMk cId="146530253" sldId="377"/>
            <ac:spMk id="6" creationId="{AA4B7DC5-4984-8747-8E8F-CA40E40A1125}"/>
          </ac:spMkLst>
        </pc:spChg>
        <pc:spChg chg="del">
          <ac:chgData name="Jonathan Renault" userId="S::jrenault@ignf.onmicrosoft.com::9da1a404-1506-42e7-8a44-155aff703ed7" providerId="AD" clId="Web-{4777080E-9147-1C19-FDC2-9081D159846C}" dt="2023-12-09T06:37:10.303" v="660"/>
          <ac:spMkLst>
            <pc:docMk/>
            <pc:sldMk cId="146530253" sldId="377"/>
            <ac:spMk id="7" creationId="{51A3C4FA-79D0-81D9-457A-369859479C83}"/>
          </ac:spMkLst>
        </pc:spChg>
        <pc:spChg chg="add mod">
          <ac:chgData name="Jonathan Renault" userId="S::jrenault@ignf.onmicrosoft.com::9da1a404-1506-42e7-8a44-155aff703ed7" providerId="AD" clId="Web-{4777080E-9147-1C19-FDC2-9081D159846C}" dt="2023-12-09T06:37:53.569" v="663"/>
          <ac:spMkLst>
            <pc:docMk/>
            <pc:sldMk cId="146530253" sldId="377"/>
            <ac:spMk id="8" creationId="{FA2BCBD9-7BC0-976D-DBA5-67C74C5B8766}"/>
          </ac:spMkLst>
        </pc:spChg>
        <pc:spChg chg="add del">
          <ac:chgData name="Jonathan Renault" userId="S::jrenault@ignf.onmicrosoft.com::9da1a404-1506-42e7-8a44-155aff703ed7" providerId="AD" clId="Web-{4777080E-9147-1C19-FDC2-9081D159846C}" dt="2023-12-09T06:38:00.632" v="666"/>
          <ac:spMkLst>
            <pc:docMk/>
            <pc:sldMk cId="146530253" sldId="377"/>
            <ac:spMk id="12" creationId="{73C9F24C-F15D-3C5A-6CAB-9DADFA6E5B68}"/>
          </ac:spMkLst>
        </pc:spChg>
        <pc:spChg chg="add del">
          <ac:chgData name="Jonathan Renault" userId="S::jrenault@ignf.onmicrosoft.com::9da1a404-1506-42e7-8a44-155aff703ed7" providerId="AD" clId="Web-{4777080E-9147-1C19-FDC2-9081D159846C}" dt="2023-12-09T06:38:05.304" v="670"/>
          <ac:spMkLst>
            <pc:docMk/>
            <pc:sldMk cId="146530253" sldId="377"/>
            <ac:spMk id="16" creationId="{20CBDC43-70B1-D488-8B0B-529510E4458E}"/>
          </ac:spMkLst>
        </pc:spChg>
        <pc:spChg chg="add mod">
          <ac:chgData name="Jonathan Renault" userId="S::jrenault@ignf.onmicrosoft.com::9da1a404-1506-42e7-8a44-155aff703ed7" providerId="AD" clId="Web-{4777080E-9147-1C19-FDC2-9081D159846C}" dt="2023-12-09T06:38:20.117" v="676" actId="14100"/>
          <ac:spMkLst>
            <pc:docMk/>
            <pc:sldMk cId="146530253" sldId="377"/>
            <ac:spMk id="17" creationId="{67B2607A-DD77-990E-2487-EF30FA6F526E}"/>
          </ac:spMkLst>
        </pc:spChg>
        <pc:cxnChg chg="add del">
          <ac:chgData name="Jonathan Renault" userId="S::jrenault@ignf.onmicrosoft.com::9da1a404-1506-42e7-8a44-155aff703ed7" providerId="AD" clId="Web-{4777080E-9147-1C19-FDC2-9081D159846C}" dt="2023-12-09T06:38:00.632" v="667"/>
          <ac:cxnSpMkLst>
            <pc:docMk/>
            <pc:sldMk cId="146530253" sldId="377"/>
            <ac:cxnSpMk id="10" creationId="{BC21E23A-A533-C9EE-D5C9-750A64C68451}"/>
          </ac:cxnSpMkLst>
        </pc:cxnChg>
        <pc:cxnChg chg="add del">
          <ac:chgData name="Jonathan Renault" userId="S::jrenault@ignf.onmicrosoft.com::9da1a404-1506-42e7-8a44-155aff703ed7" providerId="AD" clId="Web-{4777080E-9147-1C19-FDC2-9081D159846C}" dt="2023-12-09T06:38:05.304" v="671"/>
          <ac:cxnSpMkLst>
            <pc:docMk/>
            <pc:sldMk cId="146530253" sldId="377"/>
            <ac:cxnSpMk id="14" creationId="{8FA484AD-83B8-0CBB-F385-CD50D3DAFBBD}"/>
          </ac:cxnSpMkLst>
        </pc:cxnChg>
      </pc:sldChg>
      <pc:sldChg chg="addSp delSp modSp add addAnim delAnim">
        <pc:chgData name="Jonathan Renault" userId="S::jrenault@ignf.onmicrosoft.com::9da1a404-1506-42e7-8a44-155aff703ed7" providerId="AD" clId="Web-{4777080E-9147-1C19-FDC2-9081D159846C}" dt="2023-12-09T06:14:43.388" v="244" actId="20577"/>
        <pc:sldMkLst>
          <pc:docMk/>
          <pc:sldMk cId="3674978486" sldId="378"/>
        </pc:sldMkLst>
        <pc:spChg chg="mod">
          <ac:chgData name="Jonathan Renault" userId="S::jrenault@ignf.onmicrosoft.com::9da1a404-1506-42e7-8a44-155aff703ed7" providerId="AD" clId="Web-{4777080E-9147-1C19-FDC2-9081D159846C}" dt="2023-12-09T06:14:43.388" v="244" actId="20577"/>
          <ac:spMkLst>
            <pc:docMk/>
            <pc:sldMk cId="3674978486" sldId="378"/>
            <ac:spMk id="17" creationId="{00000000-0000-0000-0000-000000000000}"/>
          </ac:spMkLst>
        </pc:spChg>
        <pc:spChg chg="mod">
          <ac:chgData name="Jonathan Renault" userId="S::jrenault@ignf.onmicrosoft.com::9da1a404-1506-42e7-8a44-155aff703ed7" providerId="AD" clId="Web-{4777080E-9147-1C19-FDC2-9081D159846C}" dt="2023-12-09T06:05:26.669" v="140" actId="20577"/>
          <ac:spMkLst>
            <pc:docMk/>
            <pc:sldMk cId="3674978486" sldId="378"/>
            <ac:spMk id="18" creationId="{00000000-0000-0000-0000-000000000000}"/>
          </ac:spMkLst>
        </pc:spChg>
        <pc:picChg chg="add mod">
          <ac:chgData name="Jonathan Renault" userId="S::jrenault@ignf.onmicrosoft.com::9da1a404-1506-42e7-8a44-155aff703ed7" providerId="AD" clId="Web-{4777080E-9147-1C19-FDC2-9081D159846C}" dt="2023-12-09T06:04:47.543" v="135" actId="1076"/>
          <ac:picMkLst>
            <pc:docMk/>
            <pc:sldMk cId="3674978486" sldId="378"/>
            <ac:picMk id="2" creationId="{B4AA2B0B-BDCD-E577-F439-AFE6894AF925}"/>
          </ac:picMkLst>
        </pc:picChg>
        <pc:picChg chg="add mod">
          <ac:chgData name="Jonathan Renault" userId="S::jrenault@ignf.onmicrosoft.com::9da1a404-1506-42e7-8a44-155aff703ed7" providerId="AD" clId="Web-{4777080E-9147-1C19-FDC2-9081D159846C}" dt="2023-12-09T06:05:29.185" v="141" actId="1076"/>
          <ac:picMkLst>
            <pc:docMk/>
            <pc:sldMk cId="3674978486" sldId="378"/>
            <ac:picMk id="3" creationId="{FDBE42D7-9E9D-1231-ECB7-464114BA1DC2}"/>
          </ac:picMkLst>
        </pc:picChg>
        <pc:picChg chg="add mod">
          <ac:chgData name="Jonathan Renault" userId="S::jrenault@ignf.onmicrosoft.com::9da1a404-1506-42e7-8a44-155aff703ed7" providerId="AD" clId="Web-{4777080E-9147-1C19-FDC2-9081D159846C}" dt="2023-12-09T06:05:41.248" v="143" actId="1076"/>
          <ac:picMkLst>
            <pc:docMk/>
            <pc:sldMk cId="3674978486" sldId="378"/>
            <ac:picMk id="5" creationId="{11E58F87-1093-3A31-B819-2417E5D76BBA}"/>
          </ac:picMkLst>
        </pc:picChg>
        <pc:picChg chg="add mod">
          <ac:chgData name="Jonathan Renault" userId="S::jrenault@ignf.onmicrosoft.com::9da1a404-1506-42e7-8a44-155aff703ed7" providerId="AD" clId="Web-{4777080E-9147-1C19-FDC2-9081D159846C}" dt="2023-12-09T06:05:53.201" v="145" actId="1076"/>
          <ac:picMkLst>
            <pc:docMk/>
            <pc:sldMk cId="3674978486" sldId="378"/>
            <ac:picMk id="6" creationId="{53F1C10F-36FE-279C-08B2-19C048D32994}"/>
          </ac:picMkLst>
        </pc:picChg>
        <pc:picChg chg="add mod">
          <ac:chgData name="Jonathan Renault" userId="S::jrenault@ignf.onmicrosoft.com::9da1a404-1506-42e7-8a44-155aff703ed7" providerId="AD" clId="Web-{4777080E-9147-1C19-FDC2-9081D159846C}" dt="2023-12-09T06:06:05.014" v="148" actId="1076"/>
          <ac:picMkLst>
            <pc:docMk/>
            <pc:sldMk cId="3674978486" sldId="378"/>
            <ac:picMk id="7" creationId="{6EFBD419-1B5A-2691-FC63-ABDBB69304A4}"/>
          </ac:picMkLst>
        </pc:picChg>
        <pc:picChg chg="add del mod">
          <ac:chgData name="Jonathan Renault" userId="S::jrenault@ignf.onmicrosoft.com::9da1a404-1506-42e7-8a44-155aff703ed7" providerId="AD" clId="Web-{4777080E-9147-1C19-FDC2-9081D159846C}" dt="2023-12-09T06:09:58.692" v="188"/>
          <ac:picMkLst>
            <pc:docMk/>
            <pc:sldMk cId="3674978486" sldId="378"/>
            <ac:picMk id="8" creationId="{1D93DD46-33B7-CF83-216F-E1FDD6E2212C}"/>
          </ac:picMkLst>
        </pc:picChg>
        <pc:picChg chg="add mod">
          <ac:chgData name="Jonathan Renault" userId="S::jrenault@ignf.onmicrosoft.com::9da1a404-1506-42e7-8a44-155aff703ed7" providerId="AD" clId="Web-{4777080E-9147-1C19-FDC2-9081D159846C}" dt="2023-12-09T06:06:14.858" v="152" actId="1076"/>
          <ac:picMkLst>
            <pc:docMk/>
            <pc:sldMk cId="3674978486" sldId="378"/>
            <ac:picMk id="9" creationId="{FDAB5AE5-BBCF-C8C3-1325-F255BFE1FA76}"/>
          </ac:picMkLst>
        </pc:picChg>
        <pc:picChg chg="add mod">
          <ac:chgData name="Jonathan Renault" userId="S::jrenault@ignf.onmicrosoft.com::9da1a404-1506-42e7-8a44-155aff703ed7" providerId="AD" clId="Web-{4777080E-9147-1C19-FDC2-9081D159846C}" dt="2023-12-09T06:06:28.421" v="155" actId="1076"/>
          <ac:picMkLst>
            <pc:docMk/>
            <pc:sldMk cId="3674978486" sldId="378"/>
            <ac:picMk id="10" creationId="{12E01A48-91FF-B924-2A9E-49D3627ADAD7}"/>
          </ac:picMkLst>
        </pc:picChg>
        <pc:picChg chg="add mod">
          <ac:chgData name="Jonathan Renault" userId="S::jrenault@ignf.onmicrosoft.com::9da1a404-1506-42e7-8a44-155aff703ed7" providerId="AD" clId="Web-{4777080E-9147-1C19-FDC2-9081D159846C}" dt="2023-12-09T06:06:37.296" v="157" actId="1076"/>
          <ac:picMkLst>
            <pc:docMk/>
            <pc:sldMk cId="3674978486" sldId="378"/>
            <ac:picMk id="11" creationId="{E10A4C50-7E5B-5F5E-3BDB-2D2DBAA8CB2C}"/>
          </ac:picMkLst>
        </pc:picChg>
        <pc:picChg chg="add mod">
          <ac:chgData name="Jonathan Renault" userId="S::jrenault@ignf.onmicrosoft.com::9da1a404-1506-42e7-8a44-155aff703ed7" providerId="AD" clId="Web-{4777080E-9147-1C19-FDC2-9081D159846C}" dt="2023-12-09T06:10:04.224" v="190" actId="1076"/>
          <ac:picMkLst>
            <pc:docMk/>
            <pc:sldMk cId="3674978486" sldId="378"/>
            <ac:picMk id="14" creationId="{BCF85786-2022-18AF-32F6-E12EBB0BA7BF}"/>
          </ac:picMkLst>
        </pc:picChg>
      </pc:sldChg>
      <pc:sldChg chg="modSp add replId addCm">
        <pc:chgData name="Jonathan Renault" userId="S::jrenault@ignf.onmicrosoft.com::9da1a404-1506-42e7-8a44-155aff703ed7" providerId="AD" clId="Web-{4777080E-9147-1C19-FDC2-9081D159846C}" dt="2023-12-09T06:50:55.674" v="772"/>
        <pc:sldMkLst>
          <pc:docMk/>
          <pc:sldMk cId="2952625133" sldId="379"/>
        </pc:sldMkLst>
        <pc:spChg chg="mod">
          <ac:chgData name="Jonathan Renault" userId="S::jrenault@ignf.onmicrosoft.com::9da1a404-1506-42e7-8a44-155aff703ed7" providerId="AD" clId="Web-{4777080E-9147-1C19-FDC2-9081D159846C}" dt="2023-12-09T06:48:11.310" v="754" actId="20577"/>
          <ac:spMkLst>
            <pc:docMk/>
            <pc:sldMk cId="2952625133" sldId="379"/>
            <ac:spMk id="1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nathan Renault" userId="S::jrenault@ignf.onmicrosoft.com::9da1a404-1506-42e7-8a44-155aff703ed7" providerId="AD" clId="Web-{4777080E-9147-1C19-FDC2-9081D159846C}" dt="2023-12-09T06:50:55.674" v="772"/>
              <pc2:cmMkLst xmlns:pc2="http://schemas.microsoft.com/office/powerpoint/2019/9/main/command">
                <pc:docMk/>
                <pc:sldMk cId="2952625133" sldId="379"/>
                <pc2:cmMk id="{BC71D514-CF9A-478C-A21E-FE97557F0AEE}"/>
              </pc2:cmMkLst>
            </pc226:cmChg>
          </p:ext>
        </pc:extLst>
      </pc:sldChg>
      <pc:sldChg chg="modSp add del replId">
        <pc:chgData name="Jonathan Renault" userId="S::jrenault@ignf.onmicrosoft.com::9da1a404-1506-42e7-8a44-155aff703ed7" providerId="AD" clId="Web-{4777080E-9147-1C19-FDC2-9081D159846C}" dt="2023-12-09T06:43:44.084" v="722"/>
        <pc:sldMkLst>
          <pc:docMk/>
          <pc:sldMk cId="3967078468" sldId="380"/>
        </pc:sldMkLst>
        <pc:spChg chg="mod">
          <ac:chgData name="Jonathan Renault" userId="S::jrenault@ignf.onmicrosoft.com::9da1a404-1506-42e7-8a44-155aff703ed7" providerId="AD" clId="Web-{4777080E-9147-1C19-FDC2-9081D159846C}" dt="2023-12-09T06:07:08.063" v="170" actId="20577"/>
          <ac:spMkLst>
            <pc:docMk/>
            <pc:sldMk cId="3967078468" sldId="380"/>
            <ac:spMk id="691" creationId="{00000000-0000-0000-0000-000000000000}"/>
          </ac:spMkLst>
        </pc:spChg>
      </pc:sldChg>
      <pc:sldChg chg="addSp delSp modSp add mod ord replId modShow addCm delCm modCm">
        <pc:chgData name="Jonathan Renault" userId="S::jrenault@ignf.onmicrosoft.com::9da1a404-1506-42e7-8a44-155aff703ed7" providerId="AD" clId="Web-{4777080E-9147-1C19-FDC2-9081D159846C}" dt="2023-12-09T06:42:52.968" v="720"/>
        <pc:sldMkLst>
          <pc:docMk/>
          <pc:sldMk cId="1936702732" sldId="381"/>
        </pc:sldMkLst>
        <pc:spChg chg="del">
          <ac:chgData name="Jonathan Renault" userId="S::jrenault@ignf.onmicrosoft.com::9da1a404-1506-42e7-8a44-155aff703ed7" providerId="AD" clId="Web-{4777080E-9147-1C19-FDC2-9081D159846C}" dt="2023-12-09T06:42:35.218" v="718"/>
          <ac:spMkLst>
            <pc:docMk/>
            <pc:sldMk cId="1936702732" sldId="381"/>
            <ac:spMk id="3" creationId="{00000000-0000-0000-0000-000000000000}"/>
          </ac:spMkLst>
        </pc:spChg>
        <pc:spChg chg="add">
          <ac:chgData name="Jonathan Renault" userId="S::jrenault@ignf.onmicrosoft.com::9da1a404-1506-42e7-8a44-155aff703ed7" providerId="AD" clId="Web-{4777080E-9147-1C19-FDC2-9081D159846C}" dt="2023-12-09T06:42:23.594" v="717"/>
          <ac:spMkLst>
            <pc:docMk/>
            <pc:sldMk cId="1936702732" sldId="381"/>
            <ac:spMk id="5" creationId="{33D3767D-2F6D-6CAB-756A-E81997742614}"/>
          </ac:spMkLst>
        </pc:spChg>
        <pc:spChg chg="mod">
          <ac:chgData name="Jonathan Renault" userId="S::jrenault@ignf.onmicrosoft.com::9da1a404-1506-42e7-8a44-155aff703ed7" providerId="AD" clId="Web-{4777080E-9147-1C19-FDC2-9081D159846C}" dt="2023-12-09T06:15:12.435" v="255" actId="20577"/>
          <ac:spMkLst>
            <pc:docMk/>
            <pc:sldMk cId="1936702732" sldId="381"/>
            <ac:spMk id="7" creationId="{00000000-0000-0000-0000-000000000000}"/>
          </ac:spMkLst>
        </pc:spChg>
        <pc:spChg chg="add">
          <ac:chgData name="Jonathan Renault" userId="S::jrenault@ignf.onmicrosoft.com::9da1a404-1506-42e7-8a44-155aff703ed7" providerId="AD" clId="Web-{4777080E-9147-1C19-FDC2-9081D159846C}" dt="2023-12-09T06:42:48.984" v="719"/>
          <ac:spMkLst>
            <pc:docMk/>
            <pc:sldMk cId="1936702732" sldId="381"/>
            <ac:spMk id="8" creationId="{C32E2028-B50F-D11D-3B0B-222284AE8971}"/>
          </ac:spMkLst>
        </pc:spChg>
        <pc:spChg chg="mod">
          <ac:chgData name="Jonathan Renault" userId="S::jrenault@ignf.onmicrosoft.com::9da1a404-1506-42e7-8a44-155aff703ed7" providerId="AD" clId="Web-{4777080E-9147-1C19-FDC2-9081D159846C}" dt="2023-12-09T06:29:49.931" v="521" actId="20577"/>
          <ac:spMkLst>
            <pc:docMk/>
            <pc:sldMk cId="1936702732" sldId="381"/>
            <ac:spMk id="9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onathan Renault" userId="S::jrenault@ignf.onmicrosoft.com::9da1a404-1506-42e7-8a44-155aff703ed7" providerId="AD" clId="Web-{4777080E-9147-1C19-FDC2-9081D159846C}" dt="2023-12-09T06:20:51.557" v="313"/>
              <pc2:cmMkLst xmlns:pc2="http://schemas.microsoft.com/office/powerpoint/2019/9/main/command">
                <pc:docMk/>
                <pc:sldMk cId="1936702732" sldId="381"/>
                <pc2:cmMk id="{546C2B2A-86DC-49D6-A539-72892B320CC3}"/>
              </pc2:cmMkLst>
            </pc226:cmChg>
            <pc226:cmChg xmlns:pc226="http://schemas.microsoft.com/office/powerpoint/2022/06/main/command" chg="add">
              <pc226:chgData name="Jonathan Renault" userId="S::jrenault@ignf.onmicrosoft.com::9da1a404-1506-42e7-8a44-155aff703ed7" providerId="AD" clId="Web-{4777080E-9147-1C19-FDC2-9081D159846C}" dt="2023-12-09T06:30:38.886" v="523"/>
              <pc2:cmMkLst xmlns:pc2="http://schemas.microsoft.com/office/powerpoint/2019/9/main/command">
                <pc:docMk/>
                <pc:sldMk cId="1936702732" sldId="381"/>
                <pc2:cmMk id="{4D77E1AA-CEFC-46DC-98D1-18D4C5075BF9}"/>
              </pc2:cmMkLst>
            </pc226:cmChg>
          </p:ext>
        </pc:extLst>
      </pc:sldChg>
      <pc:sldChg chg="modSp add replId">
        <pc:chgData name="Jonathan Renault" userId="S::jrenault@ignf.onmicrosoft.com::9da1a404-1506-42e7-8a44-155aff703ed7" providerId="AD" clId="Web-{4777080E-9147-1C19-FDC2-9081D159846C}" dt="2023-12-09T06:43:52.944" v="726" actId="20577"/>
        <pc:sldMkLst>
          <pc:docMk/>
          <pc:sldMk cId="743986092" sldId="382"/>
        </pc:sldMkLst>
        <pc:spChg chg="mod">
          <ac:chgData name="Jonathan Renault" userId="S::jrenault@ignf.onmicrosoft.com::9da1a404-1506-42e7-8a44-155aff703ed7" providerId="AD" clId="Web-{4777080E-9147-1C19-FDC2-9081D159846C}" dt="2023-12-09T06:43:52.944" v="726" actId="20577"/>
          <ac:spMkLst>
            <pc:docMk/>
            <pc:sldMk cId="743986092" sldId="382"/>
            <ac:spMk id="691" creationId="{00000000-0000-0000-0000-000000000000}"/>
          </ac:spMkLst>
        </pc:spChg>
      </pc:sldChg>
      <pc:sldChg chg="add mod modShow">
        <pc:chgData name="Jonathan Renault" userId="S::jrenault@ignf.onmicrosoft.com::9da1a404-1506-42e7-8a44-155aff703ed7" providerId="AD" clId="Web-{4777080E-9147-1C19-FDC2-9081D159846C}" dt="2023-12-09T06:48:34.467" v="768"/>
        <pc:sldMkLst>
          <pc:docMk/>
          <pc:sldMk cId="3589610094" sldId="383"/>
        </pc:sldMkLst>
      </pc:sldChg>
      <pc:sldChg chg="add mod modShow">
        <pc:chgData name="Jonathan Renault" userId="S::jrenault@ignf.onmicrosoft.com::9da1a404-1506-42e7-8a44-155aff703ed7" providerId="AD" clId="Web-{4777080E-9147-1C19-FDC2-9081D159846C}" dt="2023-12-09T06:48:34.280" v="766"/>
        <pc:sldMkLst>
          <pc:docMk/>
          <pc:sldMk cId="1424486785" sldId="384"/>
        </pc:sldMkLst>
      </pc:sldChg>
      <pc:sldChg chg="add mod modShow">
        <pc:chgData name="Jonathan Renault" userId="S::jrenault@ignf.onmicrosoft.com::9da1a404-1506-42e7-8a44-155aff703ed7" providerId="AD" clId="Web-{4777080E-9147-1C19-FDC2-9081D159846C}" dt="2023-12-09T06:48:34.186" v="765"/>
        <pc:sldMkLst>
          <pc:docMk/>
          <pc:sldMk cId="361335821" sldId="385"/>
        </pc:sldMkLst>
      </pc:sldChg>
      <pc:sldChg chg="add mod modShow">
        <pc:chgData name="Jonathan Renault" userId="S::jrenault@ignf.onmicrosoft.com::9da1a404-1506-42e7-8a44-155aff703ed7" providerId="AD" clId="Web-{4777080E-9147-1C19-FDC2-9081D159846C}" dt="2023-12-09T06:48:34.061" v="764"/>
        <pc:sldMkLst>
          <pc:docMk/>
          <pc:sldMk cId="1827201346" sldId="386"/>
        </pc:sldMkLst>
      </pc:sldChg>
      <pc:sldChg chg="add mod modShow">
        <pc:chgData name="Jonathan Renault" userId="S::jrenault@ignf.onmicrosoft.com::9da1a404-1506-42e7-8a44-155aff703ed7" providerId="AD" clId="Web-{4777080E-9147-1C19-FDC2-9081D159846C}" dt="2023-12-09T06:48:33.920" v="763"/>
        <pc:sldMkLst>
          <pc:docMk/>
          <pc:sldMk cId="4056288590" sldId="387"/>
        </pc:sldMkLst>
      </pc:sldChg>
      <pc:sldChg chg="add mod modShow">
        <pc:chgData name="Jonathan Renault" userId="S::jrenault@ignf.onmicrosoft.com::9da1a404-1506-42e7-8a44-155aff703ed7" providerId="AD" clId="Web-{4777080E-9147-1C19-FDC2-9081D159846C}" dt="2023-12-09T06:48:33.842" v="762"/>
        <pc:sldMkLst>
          <pc:docMk/>
          <pc:sldMk cId="3295709347" sldId="388"/>
        </pc:sldMkLst>
      </pc:sldChg>
      <pc:sldChg chg="add mod modShow">
        <pc:chgData name="Jonathan Renault" userId="S::jrenault@ignf.onmicrosoft.com::9da1a404-1506-42e7-8a44-155aff703ed7" providerId="AD" clId="Web-{4777080E-9147-1C19-FDC2-9081D159846C}" dt="2023-12-09T06:48:34.389" v="767"/>
        <pc:sldMkLst>
          <pc:docMk/>
          <pc:sldMk cId="2255673737" sldId="389"/>
        </pc:sldMkLst>
      </pc:sldChg>
      <pc:sldMasterChg chg="addSldLayout">
        <pc:chgData name="Jonathan Renault" userId="S::jrenault@ignf.onmicrosoft.com::9da1a404-1506-42e7-8a44-155aff703ed7" providerId="AD" clId="Web-{4777080E-9147-1C19-FDC2-9081D159846C}" dt="2023-12-09T06:02:08.586" v="115"/>
        <pc:sldMasterMkLst>
          <pc:docMk/>
          <pc:sldMasterMk cId="0" sldId="2147483689"/>
        </pc:sldMasterMkLst>
        <pc:sldLayoutChg chg="add">
          <pc:chgData name="Jonathan Renault" userId="S::jrenault@ignf.onmicrosoft.com::9da1a404-1506-42e7-8a44-155aff703ed7" providerId="AD" clId="Web-{4777080E-9147-1C19-FDC2-9081D159846C}" dt="2023-12-09T06:02:08.586" v="115"/>
          <pc:sldLayoutMkLst>
            <pc:docMk/>
            <pc:sldMasterMk cId="0" sldId="2147483689"/>
            <pc:sldLayoutMk cId="1552573247" sldId="2147483659"/>
          </pc:sldLayoutMkLst>
        </pc:sldLayoutChg>
      </pc:sldMasterChg>
      <pc:sldMasterChg chg="addSldLayout">
        <pc:chgData name="Jonathan Renault" userId="S::jrenault@ignf.onmicrosoft.com::9da1a404-1506-42e7-8a44-155aff703ed7" providerId="AD" clId="Web-{4777080E-9147-1C19-FDC2-9081D159846C}" dt="2023-12-09T06:04:04.792" v="124"/>
        <pc:sldMasterMkLst>
          <pc:docMk/>
          <pc:sldMasterMk cId="0" sldId="2147483691"/>
        </pc:sldMasterMkLst>
        <pc:sldLayoutChg chg="add">
          <pc:chgData name="Jonathan Renault" userId="S::jrenault@ignf.onmicrosoft.com::9da1a404-1506-42e7-8a44-155aff703ed7" providerId="AD" clId="Web-{4777080E-9147-1C19-FDC2-9081D159846C}" dt="2023-12-09T06:03:33.510" v="121"/>
          <pc:sldLayoutMkLst>
            <pc:docMk/>
            <pc:sldMasterMk cId="0" sldId="2147483691"/>
            <pc:sldLayoutMk cId="3033806010" sldId="2147483696"/>
          </pc:sldLayoutMkLst>
        </pc:sldLayoutChg>
        <pc:sldLayoutChg chg="add">
          <pc:chgData name="Jonathan Renault" userId="S::jrenault@ignf.onmicrosoft.com::9da1a404-1506-42e7-8a44-155aff703ed7" providerId="AD" clId="Web-{4777080E-9147-1C19-FDC2-9081D159846C}" dt="2023-12-09T06:04:04.792" v="124"/>
          <pc:sldLayoutMkLst>
            <pc:docMk/>
            <pc:sldMasterMk cId="0" sldId="2147483691"/>
            <pc:sldLayoutMk cId="2781719501" sldId="2147483697"/>
          </pc:sldLayoutMkLst>
        </pc:sldLayoutChg>
      </pc:sldMasterChg>
    </pc:docChg>
  </pc:docChgLst>
  <pc:docChgLst>
    <pc:chgData name="Olivia SEDANT" userId="S::osedant@ignf.onmicrosoft.com::beaa158c-17b1-46e2-ada0-22c25229f02b" providerId="AD" clId="Web-{33587641-087C-4FF4-9E43-068565ADCA64}"/>
    <pc:docChg chg="modSld">
      <pc:chgData name="Olivia SEDANT" userId="S::osedant@ignf.onmicrosoft.com::beaa158c-17b1-46e2-ada0-22c25229f02b" providerId="AD" clId="Web-{33587641-087C-4FF4-9E43-068565ADCA64}" dt="2023-11-07T14:31:30.122" v="18" actId="20577"/>
      <pc:docMkLst>
        <pc:docMk/>
      </pc:docMkLst>
      <pc:sldChg chg="modSp">
        <pc:chgData name="Olivia SEDANT" userId="S::osedant@ignf.onmicrosoft.com::beaa158c-17b1-46e2-ada0-22c25229f02b" providerId="AD" clId="Web-{33587641-087C-4FF4-9E43-068565ADCA64}" dt="2023-11-07T14:31:30.122" v="18" actId="20577"/>
        <pc:sldMkLst>
          <pc:docMk/>
          <pc:sldMk cId="0" sldId="259"/>
        </pc:sldMkLst>
        <pc:spChg chg="mod">
          <ac:chgData name="Olivia SEDANT" userId="S::osedant@ignf.onmicrosoft.com::beaa158c-17b1-46e2-ada0-22c25229f02b" providerId="AD" clId="Web-{33587641-087C-4FF4-9E43-068565ADCA64}" dt="2023-11-07T14:31:30.122" v="18" actId="20577"/>
          <ac:spMkLst>
            <pc:docMk/>
            <pc:sldMk cId="0" sldId="259"/>
            <ac:spMk id="286" creationId="{00000000-0000-0000-0000-000000000000}"/>
          </ac:spMkLst>
        </pc:spChg>
      </pc:sldChg>
    </pc:docChg>
  </pc:docChgLst>
  <pc:docChgLst>
    <pc:chgData name="Adeline Coupe" userId="S::acoupe@ignf.onmicrosoft.com::f82eaf64-0ae9-44b1-ab0c-ef1a6444ae32" providerId="AD" clId="Web-{28EDEBBA-1CD1-429E-85A1-3756B737F932}"/>
    <pc:docChg chg="addSld modSld">
      <pc:chgData name="Adeline Coupe" userId="S::acoupe@ignf.onmicrosoft.com::f82eaf64-0ae9-44b1-ab0c-ef1a6444ae32" providerId="AD" clId="Web-{28EDEBBA-1CD1-429E-85A1-3756B737F932}" dt="2023-12-07T15:02:40.002" v="3" actId="20577"/>
      <pc:docMkLst>
        <pc:docMk/>
      </pc:docMkLst>
      <pc:sldChg chg="modSp">
        <pc:chgData name="Adeline Coupe" userId="S::acoupe@ignf.onmicrosoft.com::f82eaf64-0ae9-44b1-ab0c-ef1a6444ae32" providerId="AD" clId="Web-{28EDEBBA-1CD1-429E-85A1-3756B737F932}" dt="2023-12-07T15:02:40.002" v="3" actId="20577"/>
        <pc:sldMkLst>
          <pc:docMk/>
          <pc:sldMk cId="2761225360" sldId="363"/>
        </pc:sldMkLst>
        <pc:spChg chg="mod">
          <ac:chgData name="Adeline Coupe" userId="S::acoupe@ignf.onmicrosoft.com::f82eaf64-0ae9-44b1-ab0c-ef1a6444ae32" providerId="AD" clId="Web-{28EDEBBA-1CD1-429E-85A1-3756B737F932}" dt="2023-12-07T15:02:40.002" v="3" actId="20577"/>
          <ac:spMkLst>
            <pc:docMk/>
            <pc:sldMk cId="2761225360" sldId="363"/>
            <ac:spMk id="691" creationId="{00000000-0000-0000-0000-000000000000}"/>
          </ac:spMkLst>
        </pc:spChg>
      </pc:sldChg>
      <pc:sldChg chg="add replId">
        <pc:chgData name="Adeline Coupe" userId="S::acoupe@ignf.onmicrosoft.com::f82eaf64-0ae9-44b1-ab0c-ef1a6444ae32" providerId="AD" clId="Web-{28EDEBBA-1CD1-429E-85A1-3756B737F932}" dt="2023-12-07T15:02:30.517" v="0"/>
        <pc:sldMkLst>
          <pc:docMk/>
          <pc:sldMk cId="2104975084" sldId="366"/>
        </pc:sldMkLst>
      </pc:sldChg>
    </pc:docChg>
  </pc:docChgLst>
</pc:chgInfo>
</file>

<file path=ppt/comments/modernComment_171_C1F8A3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B2DD47-EDFA-49E6-9B74-76B0DC53216F}" authorId="{C1229C0E-6F86-6DE0-9535-A01E9B1FB968}" created="2023-12-09T06:37:02.0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54297397" sldId="369"/>
      <ac:spMk id="7" creationId="{00000000-0000-0000-0000-000000000000}"/>
    </ac:deMkLst>
    <p188:txBody>
      <a:bodyPr/>
      <a:lstStyle/>
      <a:p>
        <a:r>
          <a:rPr lang="fr-FR"/>
          <a:t>[@Adeline Coupe] [@Sylvie Gras] Cette planche ne fait-elle pas doublon avec la précédente 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7104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61202212a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261202212a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" u="sng">
              <a:solidFill>
                <a:srgbClr val="8C2237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Source : maquette UX/</a:t>
            </a:r>
            <a:r>
              <a:rPr lang="fr-FR" err="1"/>
              <a:t>Ui</a:t>
            </a:r>
            <a:r>
              <a:rPr lang="fr-FR"/>
              <a:t> Design, travaux en cours</a:t>
            </a:r>
            <a:br>
              <a:rPr lang="fr-FR"/>
            </a:br>
            <a:r>
              <a:rPr lang="fr-FR"/>
              <a:t>Un fonctionnel reprenant</a:t>
            </a:r>
            <a:r>
              <a:rPr lang="fr-FR" baseline="0"/>
              <a:t> celui du Géoportail avec :</a:t>
            </a:r>
            <a:br>
              <a:rPr lang="fr-FR" baseline="0"/>
            </a:br>
            <a:r>
              <a:rPr lang="fr-FR" baseline="0"/>
              <a:t>- un lien plus fort avec le catalogue des données/services disponibles</a:t>
            </a:r>
          </a:p>
          <a:p>
            <a:r>
              <a:rPr lang="fr-FR" baseline="0"/>
              <a:t>- La possibilité d’utiliser d’autres services ou API des contributeurs sous forme de </a:t>
            </a:r>
            <a:r>
              <a:rPr lang="fr-FR" baseline="0" err="1"/>
              <a:t>widgets</a:t>
            </a:r>
            <a:r>
              <a:rPr lang="fr-FR" baseline="0"/>
              <a:t> (référencé dans le catalogue)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82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Source : maquette UX/</a:t>
            </a:r>
            <a:r>
              <a:rPr lang="fr-FR" err="1"/>
              <a:t>Ui</a:t>
            </a:r>
            <a:r>
              <a:rPr lang="fr-FR"/>
              <a:t> Design, travaux en cours</a:t>
            </a:r>
            <a:br>
              <a:rPr lang="fr-FR"/>
            </a:br>
            <a:r>
              <a:rPr lang="fr-FR"/>
              <a:t>Un fonctionnel reprenant</a:t>
            </a:r>
            <a:r>
              <a:rPr lang="fr-FR" baseline="0"/>
              <a:t> celui du Géoportail avec :</a:t>
            </a:r>
            <a:br>
              <a:rPr lang="fr-FR" baseline="0"/>
            </a:br>
            <a:r>
              <a:rPr lang="fr-FR" baseline="0"/>
              <a:t>- un lien plus fort avec le catalogue des données/services disponibles</a:t>
            </a:r>
          </a:p>
          <a:p>
            <a:r>
              <a:rPr lang="fr-FR" baseline="0"/>
              <a:t>- La possibilité d’utiliser d’autres services ou API des contributeurs sous forme de </a:t>
            </a:r>
            <a:r>
              <a:rPr lang="fr-FR" baseline="0" err="1"/>
              <a:t>widgets</a:t>
            </a:r>
            <a:r>
              <a:rPr lang="fr-FR" baseline="0"/>
              <a:t> (référencé dans le catalogue)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82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Source : maquette UX/</a:t>
            </a:r>
            <a:r>
              <a:rPr lang="fr-FR" err="1"/>
              <a:t>Ui</a:t>
            </a:r>
            <a:r>
              <a:rPr lang="fr-FR"/>
              <a:t> Design, travaux en cours</a:t>
            </a:r>
            <a:br>
              <a:rPr lang="fr-FR"/>
            </a:br>
            <a:r>
              <a:rPr lang="fr-FR"/>
              <a:t>Un fonctionnel reprenant</a:t>
            </a:r>
            <a:r>
              <a:rPr lang="fr-FR" baseline="0"/>
              <a:t> celui du Géoportail avec :</a:t>
            </a:r>
            <a:br>
              <a:rPr lang="fr-FR" baseline="0"/>
            </a:br>
            <a:r>
              <a:rPr lang="fr-FR" baseline="0"/>
              <a:t>- un lien plus fort avec le catalogue des données/services disponibles</a:t>
            </a:r>
          </a:p>
          <a:p>
            <a:r>
              <a:rPr lang="fr-FR" baseline="0"/>
              <a:t>- La possibilité d’utiliser d’autres services ou API des contributeurs sous forme de </a:t>
            </a:r>
            <a:r>
              <a:rPr lang="fr-FR" baseline="0" err="1"/>
              <a:t>widgets</a:t>
            </a:r>
            <a:r>
              <a:rPr lang="fr-FR" baseline="0"/>
              <a:t> (référencé dans le catalogue)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82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2e8b5215e1_3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g12e8b5215e1_3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58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9826-4C8E-4369-A96C-40C420DF3F9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54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87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2e8b5215e1_3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g12e8b5215e1_3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58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82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6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609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95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uverture">
  <p:cSld name="Couvertur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720000" y="3919897"/>
            <a:ext cx="32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360000"/>
            <a:ext cx="2700001" cy="27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0864" y="476294"/>
            <a:ext cx="2736303" cy="1242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TEXTE">
  <p:cSld name="TITRE + TEX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6238" y="354917"/>
            <a:ext cx="7297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437191" y="1152975"/>
            <a:ext cx="7316100" cy="3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00" tIns="34275" rIns="68575" bIns="34275" anchor="t" anchorCtr="0">
            <a:noAutofit/>
          </a:bodyPr>
          <a:lstStyle>
            <a:lvl1pPr marL="457200" lvl="0" indent="-228600" algn="l" rtl="0">
              <a:lnSpc>
                <a:spcPct val="87000"/>
              </a:lnSpc>
              <a:spcBef>
                <a:spcPts val="563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D6F71"/>
              </a:buClr>
              <a:buSzPts val="1800"/>
              <a:buChar char="•"/>
              <a:defRPr/>
            </a:lvl2pPr>
            <a:lvl3pPr marL="1371600" lvl="2" indent="-36195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100"/>
              <a:buFont typeface="Arial"/>
              <a:buChar char="•"/>
              <a:defRPr sz="1200">
                <a:solidFill>
                  <a:srgbClr val="0AB99B"/>
                </a:solidFill>
              </a:defRPr>
            </a:lvl3pPr>
            <a:lvl4pPr marL="1828800" lvl="3" indent="-291464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90"/>
              <a:buChar char="•"/>
              <a:defRPr sz="900" b="0">
                <a:solidFill>
                  <a:srgbClr val="6D6F71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D6F71"/>
              </a:buClr>
              <a:buSzPts val="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239252" y="4751804"/>
            <a:ext cx="47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grpSp>
        <p:nvGrpSpPr>
          <p:cNvPr id="73" name="Google Shape;73;p11"/>
          <p:cNvGrpSpPr/>
          <p:nvPr/>
        </p:nvGrpSpPr>
        <p:grpSpPr>
          <a:xfrm>
            <a:off x="366803" y="4808714"/>
            <a:ext cx="341204" cy="159827"/>
            <a:chOff x="-102471" y="6111390"/>
            <a:chExt cx="558709" cy="261711"/>
          </a:xfrm>
        </p:grpSpPr>
        <p:sp>
          <p:nvSpPr>
            <p:cNvPr id="74" name="Google Shape;74;p11"/>
            <p:cNvSpPr/>
            <p:nvPr/>
          </p:nvSpPr>
          <p:spPr>
            <a:xfrm>
              <a:off x="-102471" y="6119232"/>
              <a:ext cx="48300" cy="245400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264121" y="6111390"/>
              <a:ext cx="192117" cy="261711"/>
            </a:xfrm>
            <a:custGeom>
              <a:avLst/>
              <a:gdLst/>
              <a:ahLst/>
              <a:cxnLst/>
              <a:rect l="l" t="t" r="r" b="b"/>
              <a:pathLst>
                <a:path w="390" h="531" extrusionOk="0">
                  <a:moveTo>
                    <a:pt x="299" y="16"/>
                  </a:moveTo>
                  <a:cubicBezTo>
                    <a:pt x="299" y="314"/>
                    <a:pt x="299" y="314"/>
                    <a:pt x="299" y="314"/>
                  </a:cubicBezTo>
                  <a:cubicBezTo>
                    <a:pt x="283" y="296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91" y="514"/>
                    <a:pt x="91" y="514"/>
                    <a:pt x="91" y="514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107" y="238"/>
                    <a:pt x="374" y="531"/>
                    <a:pt x="374" y="531"/>
                  </a:cubicBezTo>
                  <a:cubicBezTo>
                    <a:pt x="390" y="531"/>
                    <a:pt x="390" y="531"/>
                    <a:pt x="390" y="531"/>
                  </a:cubicBezTo>
                  <a:cubicBezTo>
                    <a:pt x="390" y="16"/>
                    <a:pt x="390" y="16"/>
                    <a:pt x="390" y="16"/>
                  </a:cubicBezTo>
                  <a:lnTo>
                    <a:pt x="299" y="1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-16541" y="6111390"/>
              <a:ext cx="224464" cy="261711"/>
            </a:xfrm>
            <a:custGeom>
              <a:avLst/>
              <a:gdLst/>
              <a:ahLst/>
              <a:cxnLst/>
              <a:rect l="l" t="t" r="r" b="b"/>
              <a:pathLst>
                <a:path w="456" h="531" extrusionOk="0">
                  <a:moveTo>
                    <a:pt x="365" y="370"/>
                  </a:moveTo>
                  <a:cubicBezTo>
                    <a:pt x="360" y="370"/>
                    <a:pt x="360" y="370"/>
                    <a:pt x="360" y="370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27" y="434"/>
                    <a:pt x="302" y="439"/>
                    <a:pt x="272" y="439"/>
                  </a:cubicBezTo>
                  <a:cubicBezTo>
                    <a:pt x="166" y="439"/>
                    <a:pt x="97" y="368"/>
                    <a:pt x="97" y="257"/>
                  </a:cubicBezTo>
                  <a:cubicBezTo>
                    <a:pt x="97" y="153"/>
                    <a:pt x="162" y="88"/>
                    <a:pt x="266" y="88"/>
                  </a:cubicBezTo>
                  <a:cubicBezTo>
                    <a:pt x="325" y="88"/>
                    <a:pt x="374" y="110"/>
                    <a:pt x="411" y="153"/>
                  </a:cubicBezTo>
                  <a:cubicBezTo>
                    <a:pt x="419" y="162"/>
                    <a:pt x="419" y="162"/>
                    <a:pt x="419" y="16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4" y="47"/>
                    <a:pt x="424" y="47"/>
                    <a:pt x="424" y="47"/>
                  </a:cubicBezTo>
                  <a:cubicBezTo>
                    <a:pt x="408" y="36"/>
                    <a:pt x="401" y="32"/>
                    <a:pt x="382" y="24"/>
                  </a:cubicBezTo>
                  <a:cubicBezTo>
                    <a:pt x="343" y="7"/>
                    <a:pt x="310" y="0"/>
                    <a:pt x="268" y="0"/>
                  </a:cubicBezTo>
                  <a:cubicBezTo>
                    <a:pt x="192" y="0"/>
                    <a:pt x="124" y="26"/>
                    <a:pt x="75" y="74"/>
                  </a:cubicBezTo>
                  <a:cubicBezTo>
                    <a:pt x="27" y="121"/>
                    <a:pt x="0" y="189"/>
                    <a:pt x="0" y="264"/>
                  </a:cubicBezTo>
                  <a:cubicBezTo>
                    <a:pt x="0" y="418"/>
                    <a:pt x="110" y="531"/>
                    <a:pt x="262" y="531"/>
                  </a:cubicBezTo>
                  <a:cubicBezTo>
                    <a:pt x="300" y="531"/>
                    <a:pt x="343" y="524"/>
                    <a:pt x="380" y="512"/>
                  </a:cubicBezTo>
                  <a:cubicBezTo>
                    <a:pt x="406" y="505"/>
                    <a:pt x="420" y="499"/>
                    <a:pt x="453" y="482"/>
                  </a:cubicBezTo>
                  <a:cubicBezTo>
                    <a:pt x="456" y="481"/>
                    <a:pt x="456" y="481"/>
                    <a:pt x="456" y="481"/>
                  </a:cubicBezTo>
                  <a:cubicBezTo>
                    <a:pt x="456" y="355"/>
                    <a:pt x="456" y="355"/>
                    <a:pt x="456" y="355"/>
                  </a:cubicBezTo>
                  <a:cubicBezTo>
                    <a:pt x="450" y="357"/>
                    <a:pt x="450" y="357"/>
                    <a:pt x="450" y="357"/>
                  </a:cubicBezTo>
                  <a:cubicBezTo>
                    <a:pt x="423" y="367"/>
                    <a:pt x="395" y="371"/>
                    <a:pt x="365" y="370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68736" y="6207122"/>
              <a:ext cx="153237" cy="78742"/>
            </a:xfrm>
            <a:custGeom>
              <a:avLst/>
              <a:gdLst/>
              <a:ahLst/>
              <a:cxnLst/>
              <a:rect l="l" t="t" r="r" b="b"/>
              <a:pathLst>
                <a:path w="311" h="160" extrusionOk="0">
                  <a:moveTo>
                    <a:pt x="173" y="16"/>
                  </a:moveTo>
                  <a:cubicBezTo>
                    <a:pt x="172" y="16"/>
                    <a:pt x="172" y="16"/>
                    <a:pt x="172" y="16"/>
                  </a:cubicBezTo>
                  <a:cubicBezTo>
                    <a:pt x="110" y="0"/>
                    <a:pt x="47" y="9"/>
                    <a:pt x="0" y="40"/>
                  </a:cubicBezTo>
                  <a:cubicBezTo>
                    <a:pt x="26" y="89"/>
                    <a:pt x="77" y="127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201" y="160"/>
                    <a:pt x="264" y="151"/>
                    <a:pt x="311" y="120"/>
                  </a:cubicBezTo>
                  <a:cubicBezTo>
                    <a:pt x="285" y="71"/>
                    <a:pt x="234" y="32"/>
                    <a:pt x="173" y="16"/>
                  </a:cubicBezTo>
                  <a:close/>
                </a:path>
              </a:pathLst>
            </a:custGeom>
            <a:solidFill>
              <a:srgbClr val="94C00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TEXTE 1">
  <p:cSld name="TITRE + TEXTE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6238" y="354918"/>
            <a:ext cx="7297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37191" y="1152976"/>
            <a:ext cx="7316100" cy="3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75" tIns="34275" rIns="68575" bIns="34275" anchor="t" anchorCtr="0">
            <a:noAutofit/>
          </a:bodyPr>
          <a:lstStyle>
            <a:lvl1pPr marL="457200" lvl="0" indent="-228600" algn="l" rtl="0">
              <a:lnSpc>
                <a:spcPct val="87000"/>
              </a:lnSpc>
              <a:spcBef>
                <a:spcPts val="563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D6F71"/>
              </a:buClr>
              <a:buSzPts val="1800"/>
              <a:buChar char="•"/>
              <a:defRPr/>
            </a:lvl2pPr>
            <a:lvl3pPr marL="1371600" lvl="2" indent="-36195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100"/>
              <a:buFont typeface="Arial"/>
              <a:buChar char="•"/>
              <a:defRPr sz="1200">
                <a:solidFill>
                  <a:srgbClr val="0AB99B"/>
                </a:solidFill>
              </a:defRPr>
            </a:lvl3pPr>
            <a:lvl4pPr marL="1828800" lvl="3" indent="-291464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90"/>
              <a:buChar char="•"/>
              <a:defRPr sz="900" b="0">
                <a:solidFill>
                  <a:srgbClr val="6D6F71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D6F71"/>
              </a:buClr>
              <a:buSzPts val="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239252" y="4751805"/>
            <a:ext cx="47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lnSpc>
                <a:spcPct val="87000"/>
              </a:lnSpc>
              <a:spcBef>
                <a:spcPts val="0"/>
              </a:spcBef>
              <a:buNone/>
              <a:defRPr sz="800" b="1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grpSp>
        <p:nvGrpSpPr>
          <p:cNvPr id="82" name="Google Shape;82;p12"/>
          <p:cNvGrpSpPr/>
          <p:nvPr/>
        </p:nvGrpSpPr>
        <p:grpSpPr>
          <a:xfrm>
            <a:off x="366804" y="4808714"/>
            <a:ext cx="341204" cy="159827"/>
            <a:chOff x="-102471" y="6111390"/>
            <a:chExt cx="558709" cy="261711"/>
          </a:xfrm>
        </p:grpSpPr>
        <p:sp>
          <p:nvSpPr>
            <p:cNvPr id="83" name="Google Shape;83;p12"/>
            <p:cNvSpPr/>
            <p:nvPr/>
          </p:nvSpPr>
          <p:spPr>
            <a:xfrm>
              <a:off x="-102471" y="6119232"/>
              <a:ext cx="48300" cy="245400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2"/>
            <p:cNvSpPr/>
            <p:nvPr/>
          </p:nvSpPr>
          <p:spPr>
            <a:xfrm>
              <a:off x="264121" y="6111390"/>
              <a:ext cx="192117" cy="261711"/>
            </a:xfrm>
            <a:custGeom>
              <a:avLst/>
              <a:gdLst/>
              <a:ahLst/>
              <a:cxnLst/>
              <a:rect l="l" t="t" r="r" b="b"/>
              <a:pathLst>
                <a:path w="390" h="531" extrusionOk="0">
                  <a:moveTo>
                    <a:pt x="299" y="16"/>
                  </a:moveTo>
                  <a:cubicBezTo>
                    <a:pt x="299" y="314"/>
                    <a:pt x="299" y="314"/>
                    <a:pt x="299" y="314"/>
                  </a:cubicBezTo>
                  <a:cubicBezTo>
                    <a:pt x="283" y="296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91" y="514"/>
                    <a:pt x="91" y="514"/>
                    <a:pt x="91" y="514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107" y="238"/>
                    <a:pt x="374" y="531"/>
                    <a:pt x="374" y="531"/>
                  </a:cubicBezTo>
                  <a:cubicBezTo>
                    <a:pt x="390" y="531"/>
                    <a:pt x="390" y="531"/>
                    <a:pt x="390" y="531"/>
                  </a:cubicBezTo>
                  <a:cubicBezTo>
                    <a:pt x="390" y="16"/>
                    <a:pt x="390" y="16"/>
                    <a:pt x="390" y="16"/>
                  </a:cubicBezTo>
                  <a:lnTo>
                    <a:pt x="299" y="1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-16541" y="6111390"/>
              <a:ext cx="224464" cy="261711"/>
            </a:xfrm>
            <a:custGeom>
              <a:avLst/>
              <a:gdLst/>
              <a:ahLst/>
              <a:cxnLst/>
              <a:rect l="l" t="t" r="r" b="b"/>
              <a:pathLst>
                <a:path w="456" h="531" extrusionOk="0">
                  <a:moveTo>
                    <a:pt x="365" y="370"/>
                  </a:moveTo>
                  <a:cubicBezTo>
                    <a:pt x="360" y="370"/>
                    <a:pt x="360" y="370"/>
                    <a:pt x="360" y="370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27" y="434"/>
                    <a:pt x="302" y="439"/>
                    <a:pt x="272" y="439"/>
                  </a:cubicBezTo>
                  <a:cubicBezTo>
                    <a:pt x="166" y="439"/>
                    <a:pt x="97" y="368"/>
                    <a:pt x="97" y="257"/>
                  </a:cubicBezTo>
                  <a:cubicBezTo>
                    <a:pt x="97" y="153"/>
                    <a:pt x="162" y="88"/>
                    <a:pt x="266" y="88"/>
                  </a:cubicBezTo>
                  <a:cubicBezTo>
                    <a:pt x="325" y="88"/>
                    <a:pt x="374" y="110"/>
                    <a:pt x="411" y="153"/>
                  </a:cubicBezTo>
                  <a:cubicBezTo>
                    <a:pt x="419" y="162"/>
                    <a:pt x="419" y="162"/>
                    <a:pt x="419" y="16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4" y="47"/>
                    <a:pt x="424" y="47"/>
                    <a:pt x="424" y="47"/>
                  </a:cubicBezTo>
                  <a:cubicBezTo>
                    <a:pt x="408" y="36"/>
                    <a:pt x="401" y="32"/>
                    <a:pt x="382" y="24"/>
                  </a:cubicBezTo>
                  <a:cubicBezTo>
                    <a:pt x="343" y="7"/>
                    <a:pt x="310" y="0"/>
                    <a:pt x="268" y="0"/>
                  </a:cubicBezTo>
                  <a:cubicBezTo>
                    <a:pt x="192" y="0"/>
                    <a:pt x="124" y="26"/>
                    <a:pt x="75" y="74"/>
                  </a:cubicBezTo>
                  <a:cubicBezTo>
                    <a:pt x="27" y="121"/>
                    <a:pt x="0" y="189"/>
                    <a:pt x="0" y="264"/>
                  </a:cubicBezTo>
                  <a:cubicBezTo>
                    <a:pt x="0" y="418"/>
                    <a:pt x="110" y="531"/>
                    <a:pt x="262" y="531"/>
                  </a:cubicBezTo>
                  <a:cubicBezTo>
                    <a:pt x="300" y="531"/>
                    <a:pt x="343" y="524"/>
                    <a:pt x="380" y="512"/>
                  </a:cubicBezTo>
                  <a:cubicBezTo>
                    <a:pt x="406" y="505"/>
                    <a:pt x="420" y="499"/>
                    <a:pt x="453" y="482"/>
                  </a:cubicBezTo>
                  <a:cubicBezTo>
                    <a:pt x="456" y="481"/>
                    <a:pt x="456" y="481"/>
                    <a:pt x="456" y="481"/>
                  </a:cubicBezTo>
                  <a:cubicBezTo>
                    <a:pt x="456" y="355"/>
                    <a:pt x="456" y="355"/>
                    <a:pt x="456" y="355"/>
                  </a:cubicBezTo>
                  <a:cubicBezTo>
                    <a:pt x="450" y="357"/>
                    <a:pt x="450" y="357"/>
                    <a:pt x="450" y="357"/>
                  </a:cubicBezTo>
                  <a:cubicBezTo>
                    <a:pt x="423" y="367"/>
                    <a:pt x="395" y="371"/>
                    <a:pt x="365" y="370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68736" y="6207122"/>
              <a:ext cx="153237" cy="78742"/>
            </a:xfrm>
            <a:custGeom>
              <a:avLst/>
              <a:gdLst/>
              <a:ahLst/>
              <a:cxnLst/>
              <a:rect l="l" t="t" r="r" b="b"/>
              <a:pathLst>
                <a:path w="311" h="160" extrusionOk="0">
                  <a:moveTo>
                    <a:pt x="173" y="16"/>
                  </a:moveTo>
                  <a:cubicBezTo>
                    <a:pt x="172" y="16"/>
                    <a:pt x="172" y="16"/>
                    <a:pt x="172" y="16"/>
                  </a:cubicBezTo>
                  <a:cubicBezTo>
                    <a:pt x="110" y="0"/>
                    <a:pt x="47" y="9"/>
                    <a:pt x="0" y="40"/>
                  </a:cubicBezTo>
                  <a:cubicBezTo>
                    <a:pt x="26" y="89"/>
                    <a:pt x="77" y="127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201" y="160"/>
                    <a:pt x="264" y="151"/>
                    <a:pt x="311" y="120"/>
                  </a:cubicBezTo>
                  <a:cubicBezTo>
                    <a:pt x="285" y="71"/>
                    <a:pt x="234" y="32"/>
                    <a:pt x="173" y="16"/>
                  </a:cubicBezTo>
                  <a:close/>
                </a:path>
              </a:pathLst>
            </a:custGeom>
            <a:solidFill>
              <a:srgbClr val="94C00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55257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uverture">
  <p:cSld name="Couvertur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dt" idx="10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360000"/>
            <a:ext cx="2700001" cy="27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0864" y="476294"/>
            <a:ext cx="2736303" cy="1242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TEXTE 1">
  <p:cSld name="TITRE + TEXTE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456238" y="354918"/>
            <a:ext cx="7297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437191" y="1152976"/>
            <a:ext cx="7316100" cy="3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75" tIns="34275" rIns="68575" bIns="34275" anchor="t" anchorCtr="0">
            <a:noAutofit/>
          </a:bodyPr>
          <a:lstStyle>
            <a:lvl1pPr marL="457200" lvl="0" indent="-228600" algn="l">
              <a:lnSpc>
                <a:spcPct val="87000"/>
              </a:lnSpc>
              <a:spcBef>
                <a:spcPts val="563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D6F71"/>
              </a:buClr>
              <a:buSzPts val="1800"/>
              <a:buChar char="•"/>
              <a:defRPr/>
            </a:lvl2pPr>
            <a:lvl3pPr marL="1371600" lvl="2" indent="-361950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100"/>
              <a:buFont typeface="Arial"/>
              <a:buChar char="•"/>
              <a:defRPr sz="1200">
                <a:solidFill>
                  <a:srgbClr val="0AB99B"/>
                </a:solidFill>
              </a:defRPr>
            </a:lvl3pPr>
            <a:lvl4pPr marL="1828800" lvl="3" indent="-29146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90"/>
              <a:buChar char="•"/>
              <a:defRPr sz="900" b="0">
                <a:solidFill>
                  <a:srgbClr val="6D6F71"/>
                </a:solidFill>
              </a:defRPr>
            </a:lvl4pPr>
            <a:lvl5pPr marL="2286000" lvl="4" indent="-279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D6F71"/>
              </a:buClr>
              <a:buSzPts val="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8239252" y="4751805"/>
            <a:ext cx="47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002B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et sous-titre">
  <p:cSld name="Titre et sous-titr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60000" y="2346046"/>
            <a:ext cx="8424000" cy="2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3250"/>
              <a:buNone/>
              <a:defRPr sz="3250" b="1" cap="none">
                <a:solidFill>
                  <a:srgbClr val="00006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  <a:defRPr sz="18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" name="Google Shape;181;p31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2" name="Google Shape;18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000" y="180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4771" y="279858"/>
            <a:ext cx="2736303" cy="1242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Sommair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359998" y="1891968"/>
            <a:ext cx="25200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6C"/>
              </a:buClr>
              <a:buSzPts val="1050"/>
              <a:buFont typeface="Arial"/>
              <a:buAutoNum type="arabicPeriod"/>
              <a:defRPr b="1">
                <a:solidFill>
                  <a:srgbClr val="00006C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2"/>
          </p:nvPr>
        </p:nvSpPr>
        <p:spPr>
          <a:xfrm>
            <a:off x="3312000" y="1893600"/>
            <a:ext cx="25200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6C"/>
              </a:buClr>
              <a:buSzPts val="1050"/>
              <a:buFont typeface="Arial"/>
              <a:buAutoNum type="arabicPeriod"/>
              <a:defRPr b="1">
                <a:solidFill>
                  <a:srgbClr val="00006C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3"/>
          </p:nvPr>
        </p:nvSpPr>
        <p:spPr>
          <a:xfrm>
            <a:off x="6263999" y="1893600"/>
            <a:ext cx="25200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6C"/>
              </a:buClr>
              <a:buSzPts val="1050"/>
              <a:buFont typeface="Arial"/>
              <a:buAutoNum type="arabicPeriod"/>
              <a:defRPr b="1">
                <a:solidFill>
                  <a:srgbClr val="00006C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et sous-titre">
  <p:cSld name="Titre et sous-titr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360000" y="2346046"/>
            <a:ext cx="8424000" cy="2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3250"/>
              <a:buNone/>
              <a:defRPr sz="3250" b="1" cap="none">
                <a:solidFill>
                  <a:srgbClr val="00006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  <a:defRPr sz="18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000" y="180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4771" y="279858"/>
            <a:ext cx="2736303" cy="1242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167679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033806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30898" y="1715050"/>
            <a:ext cx="2536983" cy="430887"/>
          </a:xfrm>
        </p:spPr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8"/>
            <a:ext cx="3977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8"/>
            <a:ext cx="3977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71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Sommair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359998" y="1891968"/>
            <a:ext cx="25200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6C"/>
              </a:buClr>
              <a:buSzPts val="1050"/>
              <a:buFont typeface="Arial"/>
              <a:buAutoNum type="arabicPeriod"/>
              <a:defRPr b="1">
                <a:solidFill>
                  <a:srgbClr val="00006C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3312000" y="1893600"/>
            <a:ext cx="25200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6C"/>
              </a:buClr>
              <a:buSzPts val="1050"/>
              <a:buFont typeface="Arial"/>
              <a:buAutoNum type="arabicPeriod"/>
              <a:defRPr b="1">
                <a:solidFill>
                  <a:srgbClr val="00006C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3"/>
          </p:nvPr>
        </p:nvSpPr>
        <p:spPr>
          <a:xfrm>
            <a:off x="6263999" y="1893600"/>
            <a:ext cx="25200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6C"/>
              </a:buClr>
              <a:buSzPts val="1050"/>
              <a:buFont typeface="Arial"/>
              <a:buAutoNum type="arabicPeriod"/>
              <a:defRPr b="1">
                <a:solidFill>
                  <a:srgbClr val="00006C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">
  <p:cSld name="Chapitr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>
            <a:spLocks noGrp="1"/>
          </p:cNvSpPr>
          <p:nvPr>
            <p:ph type="pic" idx="2"/>
          </p:nvPr>
        </p:nvSpPr>
        <p:spPr>
          <a:xfrm>
            <a:off x="0" y="738000"/>
            <a:ext cx="9144000" cy="4406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359999" y="738000"/>
            <a:ext cx="8424000" cy="4046400"/>
          </a:xfrm>
          <a:prstGeom prst="rect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360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0"/>
              <a:buFont typeface="Arial"/>
              <a:buAutoNum type="arabicPeriod"/>
              <a:defRPr sz="32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s 3 colonnes">
  <p:cSld name="Titre et textes 3 colonne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3312000" y="180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rabicPeriod"/>
              <a:defRPr sz="750" b="1"/>
            </a:lvl1pPr>
            <a:lvl2pPr marL="914400" lvl="1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lphaLcPeriod"/>
              <a:defRPr sz="7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359999" y="1836000"/>
            <a:ext cx="2520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1pPr>
            <a:lvl2pPr marL="914400" lvl="1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371600" lvl="2" indent="-282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1828800" lvl="3" indent="-2762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3312000" y="1836000"/>
            <a:ext cx="2520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1pPr>
            <a:lvl2pPr marL="914400" lvl="1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371600" lvl="2" indent="-282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1828800" lvl="3" indent="-2762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6264000" y="1836000"/>
            <a:ext cx="2520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1pPr>
            <a:lvl2pPr marL="914400" lvl="1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371600" lvl="2" indent="-282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1828800" lvl="3" indent="-2762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359998" y="1836000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1pPr>
            <a:lvl2pPr marL="914400" lvl="1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371600" lvl="2" indent="-282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1828800" lvl="3" indent="-2762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2"/>
          </p:nvPr>
        </p:nvSpPr>
        <p:spPr>
          <a:xfrm>
            <a:off x="3312000" y="180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rabicPeriod"/>
              <a:defRPr sz="750" b="1"/>
            </a:lvl1pPr>
            <a:lvl2pPr marL="914400" lvl="1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lphaLcPeriod"/>
              <a:defRPr sz="7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None/>
              <a:defRPr sz="25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9999" y="1836000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•"/>
              <a:defRPr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sz="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8000" y="10800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0913" y="203140"/>
            <a:ext cx="1307481" cy="30231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None/>
              <a:defRPr sz="25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59999" y="1836000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•"/>
              <a:defRPr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sz="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144" name="Google Shape;144;p23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5" name="Google Shape;145;p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8000" y="10800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5650" y="4861737"/>
            <a:ext cx="880325" cy="20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2500" y="142088"/>
            <a:ext cx="1240725" cy="471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4" r:id="rId5"/>
    <p:sldLayoutId id="2147483675" r:id="rId6"/>
    <p:sldLayoutId id="2147483676" r:id="rId7"/>
    <p:sldLayoutId id="2147483695" r:id="rId8"/>
    <p:sldLayoutId id="2147483696" r:id="rId9"/>
    <p:sldLayoutId id="214748369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services.ign.fr/bascule-vers-la-geoplateforme?_cldee=j6eM7JQ2X_nUDuNKcsLO3knxzAwJijCSckTHohT6B4Me7MVdKIgkJF4GqGcTM4Vp&amp;recipientid=contact-1b111976e2bfec11983f0022489d70ac-8c772037e6104689ad0fc96c3f79604e&amp;utm_source=ClickDimensions&amp;utm_medium=email&amp;utm_campaign=G%C3%A9oplateforme&amp;esid=2c8717b9-7193-ee11-be37-000d3ada9ba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microsoft.com/office/2018/10/relationships/comments" Target="../comments/modernComment_171_C1F8A3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/>
          <p:nvPr/>
        </p:nvSpPr>
        <p:spPr>
          <a:xfrm>
            <a:off x="3229100" y="2754300"/>
            <a:ext cx="5639400" cy="186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900" b="1" dirty="0" err="1" smtClean="0"/>
              <a:t>Géoplateforme</a:t>
            </a:r>
            <a:endParaRPr lang="fr-FR" sz="4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1" dirty="0" err="1" smtClean="0"/>
              <a:t>Cartes.gouv</a:t>
            </a:r>
            <a:endParaRPr lang="fr-FR" sz="2800" b="1" i="1" dirty="0"/>
          </a:p>
          <a:p>
            <a:r>
              <a:rPr lang="fr-FR" sz="2800" b="1" dirty="0" smtClean="0">
                <a:solidFill>
                  <a:srgbClr val="0070C0"/>
                </a:solidFill>
              </a:rPr>
              <a:t>Actualités </a:t>
            </a:r>
            <a:r>
              <a:rPr lang="fr-FR" sz="2800" b="1" dirty="0">
                <a:solidFill>
                  <a:srgbClr val="0070C0"/>
                </a:solidFill>
              </a:rPr>
              <a:t>du programme</a:t>
            </a:r>
            <a:endParaRPr sz="2500" b="1" dirty="0">
              <a:solidFill>
                <a:srgbClr val="0070C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EB9E417F-3DAC-78D4-45FE-FBAF11FC1B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3516244" cy="1091475"/>
          </a:xfrm>
        </p:spPr>
        <p:txBody>
          <a:bodyPr/>
          <a:lstStyle/>
          <a:p>
            <a:r>
              <a:rPr lang="fr-F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Cartes.gouv.fr : </a:t>
            </a:r>
            <a:br>
              <a:rPr lang="fr-FR" sz="2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le catalogue, exemple de fiche de jeu de données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84D7C7-6F8C-3A32-2EB1-989B039DD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831" y="128911"/>
            <a:ext cx="4114800" cy="52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8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899999"/>
            <a:ext cx="3889883" cy="1074273"/>
          </a:xfrm>
        </p:spPr>
        <p:txBody>
          <a:bodyPr/>
          <a:lstStyle/>
          <a:p>
            <a:r>
              <a:rPr lang="fr-F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Cartes.gouv.fr : </a:t>
            </a:r>
            <a:r>
              <a:rPr lang="fr-FR" sz="2000"/>
              <a:t/>
            </a:r>
            <a:br>
              <a:rPr lang="fr-FR" sz="2000"/>
            </a:br>
            <a:r>
              <a:rPr lang="fr-F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les briques fonctionnelles d’alimentation et de diffusion de données ou cartes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005" y="796816"/>
            <a:ext cx="3521354" cy="89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10871" r="15242" b="42853"/>
          <a:stretch/>
        </p:blipFill>
        <p:spPr bwMode="auto">
          <a:xfrm>
            <a:off x="416858" y="2145501"/>
            <a:ext cx="4881283" cy="2164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23807" r="13948" b="33209"/>
          <a:stretch/>
        </p:blipFill>
        <p:spPr bwMode="auto">
          <a:xfrm>
            <a:off x="3929903" y="2581836"/>
            <a:ext cx="4941794" cy="201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201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9315" y="196850"/>
            <a:ext cx="1741323" cy="313267"/>
          </a:xfrm>
        </p:spPr>
        <p:txBody>
          <a:bodyPr/>
          <a:lstStyle/>
          <a:p>
            <a:r>
              <a:rPr lang="fr-FR" sz="1800">
                <a:solidFill>
                  <a:schemeClr val="tx1">
                    <a:lumMod val="50000"/>
                    <a:lumOff val="50000"/>
                  </a:schemeClr>
                </a:solidFill>
              </a:rPr>
              <a:t>Cartes.gouv.fr </a:t>
            </a:r>
            <a:endParaRPr lang="fr-FR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dirty="0" smtClean="0"/>
              <a:pPr/>
              <a:t>12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FDFF51-5EAC-9F6F-FF33-9B823BCE2FD4}"/>
              </a:ext>
            </a:extLst>
          </p:cNvPr>
          <p:cNvSpPr txBox="1"/>
          <p:nvPr/>
        </p:nvSpPr>
        <p:spPr>
          <a:xfrm>
            <a:off x="207170" y="871537"/>
            <a:ext cx="3367304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chemeClr val="tx1">
                    <a:lumMod val="50000"/>
                    <a:lumOff val="50000"/>
                  </a:schemeClr>
                </a:solidFill>
                <a:latin typeface="Marianne"/>
              </a:rPr>
              <a:t>Cartes.gouv.fr, en 2024 :</a:t>
            </a:r>
          </a:p>
          <a:p>
            <a:r>
              <a:rPr lang="fr-FR" sz="2000" b="1">
                <a:solidFill>
                  <a:schemeClr val="tx1">
                    <a:lumMod val="50000"/>
                    <a:lumOff val="50000"/>
                  </a:schemeClr>
                </a:solidFill>
                <a:latin typeface="Marianne"/>
              </a:rPr>
              <a:t>accueil cartographique</a:t>
            </a:r>
          </a:p>
          <a:p>
            <a:endParaRPr lang="fr-FR" sz="2000" b="1">
              <a:solidFill>
                <a:schemeClr val="tx1">
                  <a:lumMod val="50000"/>
                  <a:lumOff val="50000"/>
                </a:schemeClr>
              </a:solidFill>
              <a:latin typeface="Marianne"/>
            </a:endParaRPr>
          </a:p>
          <a:p>
            <a:r>
              <a:rPr lang="fr-FR" sz="2000" i="1">
                <a:solidFill>
                  <a:schemeClr val="accent4"/>
                </a:solidFill>
              </a:rPr>
              <a:t>=&gt; Successeur à terme de geoportail.gouv.fr</a:t>
            </a:r>
            <a:endParaRPr lang="en-US" b="1">
              <a:solidFill>
                <a:schemeClr val="tx1">
                  <a:lumMod val="50000"/>
                  <a:lumOff val="50000"/>
                </a:schemeClr>
              </a:solidFill>
              <a:latin typeface="Marianne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39ED0C69-C1CB-EE26-2160-B3BB64DD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666" y="871537"/>
            <a:ext cx="5381095" cy="361594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-821809" y="2062210"/>
            <a:ext cx="3765709" cy="2973389"/>
            <a:chOff x="150019" y="1092993"/>
            <a:chExt cx="3765709" cy="297338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9" y="3716130"/>
              <a:ext cx="357187" cy="35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43" y="3926649"/>
              <a:ext cx="319853" cy="5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43" y="4008815"/>
              <a:ext cx="381981" cy="5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96" t="5980" r="21849" b="91853"/>
            <a:stretch/>
          </p:blipFill>
          <p:spPr bwMode="auto">
            <a:xfrm>
              <a:off x="3854768" y="1092993"/>
              <a:ext cx="60960" cy="8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33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9315" y="196850"/>
            <a:ext cx="1741323" cy="313267"/>
          </a:xfrm>
        </p:spPr>
        <p:txBody>
          <a:bodyPr/>
          <a:lstStyle/>
          <a:p>
            <a:r>
              <a:rPr lang="fr-FR" sz="1800">
                <a:solidFill>
                  <a:schemeClr val="tx1">
                    <a:lumMod val="50000"/>
                    <a:lumOff val="50000"/>
                  </a:schemeClr>
                </a:solidFill>
              </a:rPr>
              <a:t>Cartes.gouv.fr </a:t>
            </a:r>
            <a:endParaRPr lang="fr-FR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dirty="0" smtClean="0"/>
              <a:pPr/>
              <a:t>13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FDFF51-5EAC-9F6F-FF33-9B823BCE2FD4}"/>
              </a:ext>
            </a:extLst>
          </p:cNvPr>
          <p:cNvSpPr txBox="1"/>
          <p:nvPr/>
        </p:nvSpPr>
        <p:spPr>
          <a:xfrm>
            <a:off x="207170" y="871537"/>
            <a:ext cx="3367304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Cartes.gouv.fr, en 2024 :</a:t>
            </a:r>
          </a:p>
          <a:p>
            <a:r>
              <a:rPr lang="fr-FR"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interfaces collaboratives</a:t>
            </a:r>
          </a:p>
          <a:p>
            <a:endParaRPr lang="fr-FR" sz="20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effectuer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signalements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contributions directes</a:t>
            </a:r>
          </a:p>
          <a:p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Successeur de espacecollaboratif.ign.fr</a:t>
            </a:r>
            <a:endParaRPr lang="en-US" sz="16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-821809" y="2103882"/>
            <a:ext cx="3765709" cy="2973389"/>
            <a:chOff x="150019" y="1092993"/>
            <a:chExt cx="3765709" cy="297338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9" y="3716130"/>
              <a:ext cx="357187" cy="35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43" y="3926649"/>
              <a:ext cx="319853" cy="5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43" y="4008815"/>
              <a:ext cx="381981" cy="5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96" t="5980" r="21849" b="91853"/>
            <a:stretch/>
          </p:blipFill>
          <p:spPr bwMode="auto">
            <a:xfrm>
              <a:off x="3854768" y="1092993"/>
              <a:ext cx="60960" cy="8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Image 15" descr="Une image contenant texte, carte, capture d’écran, atlas&#10;&#10;Description générée automatiquement">
            <a:extLst>
              <a:ext uri="{FF2B5EF4-FFF2-40B4-BE49-F238E27FC236}">
                <a16:creationId xmlns:a16="http://schemas.microsoft.com/office/drawing/2014/main" xmlns="" id="{F2894CB8-0FD4-45AE-27F7-F837FC876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4370" y="630096"/>
            <a:ext cx="4714875" cy="40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9315" y="196850"/>
            <a:ext cx="1741323" cy="313267"/>
          </a:xfrm>
        </p:spPr>
        <p:txBody>
          <a:bodyPr/>
          <a:lstStyle/>
          <a:p>
            <a:r>
              <a:rPr lang="fr-FR" sz="1800">
                <a:solidFill>
                  <a:schemeClr val="tx1">
                    <a:lumMod val="50000"/>
                    <a:lumOff val="50000"/>
                  </a:schemeClr>
                </a:solidFill>
              </a:rPr>
              <a:t>Cartes.gouv.fr </a:t>
            </a:r>
            <a:endParaRPr lang="fr-FR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dirty="0" smtClean="0"/>
              <a:pPr/>
              <a:t>14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FDFF51-5EAC-9F6F-FF33-9B823BCE2FD4}"/>
              </a:ext>
            </a:extLst>
          </p:cNvPr>
          <p:cNvSpPr txBox="1"/>
          <p:nvPr/>
        </p:nvSpPr>
        <p:spPr>
          <a:xfrm>
            <a:off x="207170" y="871537"/>
            <a:ext cx="3367304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Cartes.gouv.fr, en 2024 :</a:t>
            </a:r>
          </a:p>
          <a:p>
            <a:r>
              <a:rPr lang="fr-FR"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cartes et </a:t>
            </a:r>
            <a:r>
              <a:rPr lang="fr-FR" sz="2000" b="1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datavisualisation</a:t>
            </a:r>
            <a:endParaRPr lang="fr-FR" sz="20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construire et partager des cartes, </a:t>
            </a:r>
            <a:r>
              <a:rPr lang="fr-FR" sz="1600" b="1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datavisualisation</a:t>
            </a:r>
            <a:r>
              <a:rPr lang="fr-FR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endParaRPr lang="fr-FR" sz="16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Successeur de macarte.ign.fr</a:t>
            </a:r>
            <a:endParaRPr lang="en-US" sz="40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 descr="Une image contenant texte, capture d’écran, carte, logiciel&#10;&#10;Description générée automatiquement">
            <a:extLst>
              <a:ext uri="{FF2B5EF4-FFF2-40B4-BE49-F238E27FC236}">
                <a16:creationId xmlns:a16="http://schemas.microsoft.com/office/drawing/2014/main" xmlns="" id="{523A08D8-63C6-121D-1C7A-7D003062C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349" y="1418004"/>
            <a:ext cx="5634651" cy="31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089" y="705446"/>
            <a:ext cx="8424000" cy="720000"/>
          </a:xfrm>
        </p:spPr>
        <p:txBody>
          <a:bodyPr/>
          <a:lstStyle/>
          <a:p>
            <a:r>
              <a:rPr lang="fr-FR" sz="2400" b="0" dirty="0" err="1"/>
              <a:t>Géoplateforme</a:t>
            </a:r>
            <a:r>
              <a:rPr lang="fr-FR" sz="2400" b="0" dirty="0"/>
              <a:t> et cartes.gouv.fr : </a:t>
            </a:r>
            <a:br>
              <a:rPr lang="fr-FR" sz="2400" b="0" dirty="0"/>
            </a:br>
            <a:r>
              <a:rPr lang="fr-FR" sz="2400" b="0" dirty="0"/>
              <a:t>les deux facettes d'un projet de transformation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59998" y="1691622"/>
            <a:ext cx="4090082" cy="2574000"/>
          </a:xfrm>
        </p:spPr>
        <p:txBody>
          <a:bodyPr/>
          <a:lstStyle/>
          <a:p>
            <a:pPr lvl="0" defTabSz="914189">
              <a:spcAft>
                <a:spcPts val="0"/>
              </a:spcAft>
            </a:pPr>
            <a:r>
              <a:rPr lang="fr-FR" sz="1100" b="1">
                <a:solidFill>
                  <a:srgbClr val="94C01A"/>
                </a:solidFill>
                <a:cs typeface="72 Condensed" panose="020B0506030000000003" pitchFamily="34" charset="0"/>
              </a:rPr>
              <a:t>1. La création d’un moteur et d’une infrastructure puissante</a:t>
            </a:r>
            <a:r>
              <a:rPr lang="fr-FR" sz="1100">
                <a:solidFill>
                  <a:srgbClr val="94C01A"/>
                </a:solidFill>
                <a:cs typeface="72 Condensed" panose="020B0506030000000003" pitchFamily="34" charset="0"/>
              </a:rPr>
              <a:t> </a:t>
            </a:r>
            <a:r>
              <a:rPr lang="fr-FR" sz="1100">
                <a:solidFill>
                  <a:prstClr val="black"/>
                </a:solidFill>
                <a:cs typeface="72 Condensed" panose="020B0506030000000003" pitchFamily="34" charset="0"/>
              </a:rPr>
              <a:t>pour répondre aux besoins des producteurs et des développeurs de services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4800600" y="1691622"/>
            <a:ext cx="3983400" cy="2574000"/>
          </a:xfrm>
        </p:spPr>
        <p:txBody>
          <a:bodyPr/>
          <a:lstStyle/>
          <a:p>
            <a:r>
              <a:rPr lang="fr-FR" sz="1100" b="1">
                <a:solidFill>
                  <a:srgbClr val="94C01A"/>
                </a:solidFill>
                <a:cs typeface="72 Condensed" panose="020B0506030000000003" pitchFamily="34" charset="0"/>
              </a:rPr>
              <a:t>2. L’arrivée prochaine de cartes.gouv.fr</a:t>
            </a:r>
            <a:r>
              <a:rPr lang="fr-FR" sz="1100">
                <a:solidFill>
                  <a:srgbClr val="94C01A"/>
                </a:solidFill>
                <a:cs typeface="72 Condensed" panose="020B0506030000000003" pitchFamily="34" charset="0"/>
              </a:rPr>
              <a:t> </a:t>
            </a:r>
            <a:r>
              <a:rPr lang="fr-FR" sz="1100">
                <a:cs typeface="72 Condensed" panose="020B0506030000000003" pitchFamily="34" charset="0"/>
              </a:rPr>
              <a:t>pour offrir un accès unifié aux fonctionnalités de la Géoplateforme, pour faciliter la navigation entre les services et rendre l’accès aux données plus facile pour les utilisateurs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97" y="4112895"/>
            <a:ext cx="534353" cy="53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La Géoplateforme en bref - Programme Géoplateforme - 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1" b="21536"/>
          <a:stretch/>
        </p:blipFill>
        <p:spPr bwMode="auto">
          <a:xfrm>
            <a:off x="233974" y="2859404"/>
            <a:ext cx="3429000" cy="102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xmlns="" id="{57B6D8D0-9697-A54A-6F3F-32CBC0F14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827" y="2459787"/>
            <a:ext cx="3145301" cy="22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0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7"/>
          <p:cNvSpPr txBox="1">
            <a:spLocks noGrp="1"/>
          </p:cNvSpPr>
          <p:nvPr>
            <p:ph type="title"/>
          </p:nvPr>
        </p:nvSpPr>
        <p:spPr>
          <a:xfrm>
            <a:off x="448050" y="2647734"/>
            <a:ext cx="5409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/>
            <a:r>
              <a:rPr lang="fr" dirty="0"/>
              <a:t>Avancement </a:t>
            </a:r>
            <a:r>
              <a:rPr lang="fr" dirty="0" smtClean="0"/>
              <a:t>socle</a:t>
            </a:r>
            <a:br>
              <a:rPr lang="fr" dirty="0" smtClean="0"/>
            </a:br>
            <a:r>
              <a:rPr lang="fr" dirty="0" smtClean="0"/>
              <a:t>Géoplateforme</a:t>
            </a:r>
            <a:endParaRPr lang="fr" dirty="0"/>
          </a:p>
        </p:txBody>
      </p:sp>
      <p:pic>
        <p:nvPicPr>
          <p:cNvPr id="692" name="Google Shape;692;p87" descr="C:\Users\Kcourtes\Downloads\technology-3701256.jpg"/>
          <p:cNvPicPr preferRelativeResize="0"/>
          <p:nvPr/>
        </p:nvPicPr>
        <p:blipFill rotWithShape="1">
          <a:blip r:embed="rId3">
            <a:alphaModFix/>
          </a:blip>
          <a:srcRect l="-120" t="7939" r="119" b="22475"/>
          <a:stretch/>
        </p:blipFill>
        <p:spPr>
          <a:xfrm>
            <a:off x="5120450" y="-1337750"/>
            <a:ext cx="5216700" cy="5143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3" name="Google Shape;693;p87"/>
          <p:cNvSpPr txBox="1">
            <a:spLocks noGrp="1"/>
          </p:cNvSpPr>
          <p:nvPr>
            <p:ph type="dt" idx="4294967295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06/12/2022</a:t>
            </a:r>
            <a:endParaRPr cap="none"/>
          </a:p>
        </p:txBody>
      </p:sp>
      <p:sp>
        <p:nvSpPr>
          <p:cNvPr id="694" name="Google Shape;694;p87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6AC0E0-7FE3-5CB6-DDB8-1313F9C413B7}"/>
              </a:ext>
            </a:extLst>
          </p:cNvPr>
          <p:cNvSpPr/>
          <p:nvPr/>
        </p:nvSpPr>
        <p:spPr>
          <a:xfrm>
            <a:off x="8255000" y="4841875"/>
            <a:ext cx="662214" cy="25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22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01" y="1214012"/>
            <a:ext cx="748387" cy="66462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51955" y="1081550"/>
            <a:ext cx="8640300" cy="0"/>
          </a:xfrm>
          <a:custGeom>
            <a:avLst/>
            <a:gdLst/>
            <a:ahLst/>
            <a:cxnLst/>
            <a:rect l="l" t="t" r="r" b="b"/>
            <a:pathLst>
              <a:path w="18996660">
                <a:moveTo>
                  <a:pt x="0" y="0"/>
                </a:moveTo>
                <a:lnTo>
                  <a:pt x="1899619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4762" y="180441"/>
            <a:ext cx="478740" cy="22455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74378" y="586324"/>
            <a:ext cx="8595244" cy="411310"/>
          </a:xfrm>
          <a:prstGeom prst="rect">
            <a:avLst/>
          </a:prstGeom>
          <a:noFill/>
        </p:spPr>
        <p:txBody>
          <a:bodyPr wrap="square" lIns="41575" tIns="20786" rIns="41575" bIns="20786" rtlCol="0" anchor="t">
            <a:spAutoFit/>
          </a:bodyPr>
          <a:lstStyle/>
          <a:p>
            <a:r>
              <a:rPr lang="fr-FR" sz="2400">
                <a:ea typeface="+mj-ea"/>
                <a:cs typeface="72 Condensed" panose="020B0506030000000003" pitchFamily="34" charset="0"/>
              </a:rPr>
              <a:t>Schématiquement, voici ce qui est prévu</a:t>
            </a:r>
            <a:r>
              <a:rPr lang="fr-FR" sz="2400" b="1">
                <a:solidFill>
                  <a:srgbClr val="94C01A"/>
                </a:solidFill>
                <a:ea typeface="+mj-ea"/>
                <a:cs typeface="72 Condensed" panose="020B0506030000000003" pitchFamily="34" charset="0"/>
              </a:rPr>
              <a:t> </a:t>
            </a:r>
            <a:r>
              <a:rPr lang="fr-FR" sz="2400">
                <a:ea typeface="+mj-ea"/>
                <a:cs typeface="72 Condensed" panose="020B0506030000000003" pitchFamily="34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40" y="2084057"/>
            <a:ext cx="1178380" cy="118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78" y="2309061"/>
            <a:ext cx="663169" cy="7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343696" y="1214012"/>
            <a:ext cx="2114153" cy="211255"/>
          </a:xfrm>
          <a:prstGeom prst="rect">
            <a:avLst/>
          </a:prstGeom>
          <a:noFill/>
        </p:spPr>
        <p:txBody>
          <a:bodyPr wrap="square" lIns="41575" tIns="20786" rIns="41575" bIns="20786" rtlCol="0">
            <a:spAutoFit/>
          </a:bodyPr>
          <a:lstStyle/>
          <a:p>
            <a:r>
              <a:rPr lang="fr-FR" sz="1100" b="1" dirty="0">
                <a:cs typeface="72 Condensed" panose="020B0506030000000003" pitchFamily="34" charset="0"/>
              </a:rPr>
              <a:t>Un moteur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51645" y="1484690"/>
            <a:ext cx="2114153" cy="380532"/>
          </a:xfrm>
          <a:prstGeom prst="rect">
            <a:avLst/>
          </a:prstGeom>
          <a:noFill/>
        </p:spPr>
        <p:txBody>
          <a:bodyPr wrap="square" lIns="41575" tIns="20786" rIns="41575" bIns="20786" rtlCol="0" anchor="t">
            <a:spAutoFit/>
          </a:bodyPr>
          <a:lstStyle/>
          <a:p>
            <a:r>
              <a:rPr lang="fr-FR" sz="1100">
                <a:cs typeface="72 Condensed" panose="020B0506030000000003" pitchFamily="34" charset="0"/>
              </a:rPr>
              <a:t>Pour charger vos données</a:t>
            </a:r>
          </a:p>
          <a:p>
            <a:r>
              <a:rPr lang="fr-FR" sz="1100">
                <a:cs typeface="72 Condensed" panose="020B0506030000000003" pitchFamily="34" charset="0"/>
              </a:rPr>
              <a:t>en autonomie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140835" y="1917923"/>
            <a:ext cx="2114153" cy="211255"/>
          </a:xfrm>
          <a:prstGeom prst="rect">
            <a:avLst/>
          </a:prstGeom>
          <a:noFill/>
        </p:spPr>
        <p:txBody>
          <a:bodyPr wrap="square" lIns="41575" tIns="20786" rIns="41575" bIns="20786" rtlCol="0" anchor="t">
            <a:spAutoFit/>
          </a:bodyPr>
          <a:lstStyle/>
          <a:p>
            <a:r>
              <a:rPr lang="fr-FR" sz="1100">
                <a:cs typeface="72 Condensed" panose="020B0506030000000003" pitchFamily="34" charset="0"/>
              </a:rPr>
              <a:t>Héberger vos données 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69" y="1937162"/>
            <a:ext cx="740820" cy="6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03" y="2717944"/>
            <a:ext cx="437352" cy="46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8" y="3274342"/>
            <a:ext cx="684500" cy="68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52" y="4051690"/>
            <a:ext cx="586556" cy="56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cteur droit avec flèche 28"/>
          <p:cNvCxnSpPr>
            <a:stCxn id="6148" idx="3"/>
          </p:cNvCxnSpPr>
          <p:nvPr/>
        </p:nvCxnSpPr>
        <p:spPr>
          <a:xfrm flipV="1">
            <a:off x="1353447" y="2675371"/>
            <a:ext cx="327871" cy="0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41" idx="1"/>
          </p:cNvCxnSpPr>
          <p:nvPr/>
        </p:nvCxnSpPr>
        <p:spPr>
          <a:xfrm flipV="1">
            <a:off x="2804820" y="1546323"/>
            <a:ext cx="432882" cy="762738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6146" idx="3"/>
            <a:endCxn id="37" idx="1"/>
          </p:cNvCxnSpPr>
          <p:nvPr/>
        </p:nvCxnSpPr>
        <p:spPr>
          <a:xfrm>
            <a:off x="2804819" y="2675372"/>
            <a:ext cx="592182" cy="276938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endCxn id="38" idx="1"/>
          </p:cNvCxnSpPr>
          <p:nvPr/>
        </p:nvCxnSpPr>
        <p:spPr>
          <a:xfrm>
            <a:off x="2804820" y="2858988"/>
            <a:ext cx="468608" cy="760193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endCxn id="39" idx="1"/>
          </p:cNvCxnSpPr>
          <p:nvPr/>
        </p:nvCxnSpPr>
        <p:spPr>
          <a:xfrm>
            <a:off x="2804820" y="3103936"/>
            <a:ext cx="505433" cy="1227879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018282" y="1417477"/>
            <a:ext cx="1094198" cy="211255"/>
          </a:xfrm>
          <a:prstGeom prst="rect">
            <a:avLst/>
          </a:prstGeom>
          <a:noFill/>
        </p:spPr>
        <p:txBody>
          <a:bodyPr wrap="square" lIns="41575" tIns="20786" rIns="41575" bIns="20786" rtlCol="0">
            <a:spAutoFit/>
          </a:bodyPr>
          <a:lstStyle/>
          <a:p>
            <a:r>
              <a:rPr lang="fr-FR" sz="1100">
                <a:cs typeface="72 Condensed" panose="020B0506030000000003" pitchFamily="34" charset="0"/>
              </a:rPr>
              <a:t>Les diffuser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4018283" y="2138233"/>
            <a:ext cx="1406122" cy="380532"/>
          </a:xfrm>
          <a:prstGeom prst="rect">
            <a:avLst/>
          </a:prstGeom>
          <a:noFill/>
        </p:spPr>
        <p:txBody>
          <a:bodyPr wrap="square" lIns="41575" tIns="20786" rIns="41575" bIns="20786" rtlCol="0">
            <a:spAutoFit/>
          </a:bodyPr>
          <a:lstStyle/>
          <a:p>
            <a:r>
              <a:rPr lang="fr-FR" sz="1100">
                <a:cs typeface="72 Condensed" panose="020B0506030000000003" pitchFamily="34" charset="0"/>
              </a:rPr>
              <a:t>Les mettre en forme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018287" y="3526406"/>
            <a:ext cx="1579413" cy="211255"/>
          </a:xfrm>
          <a:prstGeom prst="rect">
            <a:avLst/>
          </a:prstGeom>
          <a:noFill/>
        </p:spPr>
        <p:txBody>
          <a:bodyPr wrap="square" lIns="41575" tIns="20786" rIns="41575" bIns="20786" rtlCol="0" anchor="t">
            <a:spAutoFit/>
          </a:bodyPr>
          <a:lstStyle/>
          <a:p>
            <a:r>
              <a:rPr lang="fr-FR" sz="1100">
                <a:cs typeface="72 Condensed" panose="020B0506030000000003" pitchFamily="34" charset="0"/>
              </a:rPr>
              <a:t>Les traiter, les croiser</a:t>
            </a:r>
            <a:endParaRPr lang="fr-FR" sz="1100">
              <a:solidFill>
                <a:schemeClr val="bg2"/>
              </a:solidFill>
              <a:cs typeface="72 Condensed" panose="020B0506030000000003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018283" y="4132861"/>
            <a:ext cx="2311374" cy="380532"/>
          </a:xfrm>
          <a:prstGeom prst="rect">
            <a:avLst/>
          </a:prstGeom>
          <a:noFill/>
        </p:spPr>
        <p:txBody>
          <a:bodyPr wrap="square" lIns="41575" tIns="20786" rIns="41575" bIns="20786" rtlCol="0" anchor="t">
            <a:spAutoFit/>
          </a:bodyPr>
          <a:lstStyle/>
          <a:p>
            <a:r>
              <a:rPr lang="fr-FR" sz="1100">
                <a:cs typeface="72 Condensed" panose="020B0506030000000003" pitchFamily="34" charset="0"/>
              </a:rPr>
              <a:t>Utiliser des services pour votre portail et republier vos propres services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4018282" y="2779685"/>
            <a:ext cx="1458110" cy="549809"/>
          </a:xfrm>
          <a:prstGeom prst="rect">
            <a:avLst/>
          </a:prstGeom>
          <a:noFill/>
        </p:spPr>
        <p:txBody>
          <a:bodyPr wrap="square" lIns="41575" tIns="20786" rIns="41575" bIns="20786" rtlCol="0" anchor="t">
            <a:spAutoFit/>
          </a:bodyPr>
          <a:lstStyle/>
          <a:p>
            <a:r>
              <a:rPr lang="fr-FR" sz="1100">
                <a:cs typeface="72 Condensed" panose="020B0506030000000003" pitchFamily="34" charset="0"/>
              </a:rPr>
              <a:t>Les entretenir et enrichir avec une communauté</a:t>
            </a:r>
          </a:p>
        </p:txBody>
      </p:sp>
      <p:cxnSp>
        <p:nvCxnSpPr>
          <p:cNvPr id="13" name="Connecteur droit avec flèche 12"/>
          <p:cNvCxnSpPr>
            <a:endCxn id="36" idx="1"/>
          </p:cNvCxnSpPr>
          <p:nvPr/>
        </p:nvCxnSpPr>
        <p:spPr>
          <a:xfrm flipV="1">
            <a:off x="2804819" y="2283720"/>
            <a:ext cx="440449" cy="195826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/>
          <p:cNvGrpSpPr/>
          <p:nvPr/>
        </p:nvGrpSpPr>
        <p:grpSpPr>
          <a:xfrm>
            <a:off x="6062305" y="2141742"/>
            <a:ext cx="916082" cy="1469682"/>
            <a:chOff x="13328650" y="4709189"/>
            <a:chExt cx="2014109" cy="32314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6334" y="6045200"/>
              <a:ext cx="1876425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8650" y="4709189"/>
              <a:ext cx="2014109" cy="1823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46" y="2538914"/>
            <a:ext cx="892450" cy="72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540057" y="1629951"/>
            <a:ext cx="2433540" cy="549809"/>
          </a:xfrm>
          <a:prstGeom prst="rect">
            <a:avLst/>
          </a:prstGeom>
        </p:spPr>
        <p:txBody>
          <a:bodyPr wrap="square" lIns="41575" tIns="20786" rIns="41575" bIns="20786">
            <a:spAutoFit/>
          </a:bodyPr>
          <a:lstStyle/>
          <a:p>
            <a:pPr algn="ctr"/>
            <a:r>
              <a:rPr lang="fr-FR" sz="1100">
                <a:cs typeface="72 Condensed" panose="020B0506030000000003" pitchFamily="34" charset="0"/>
              </a:rPr>
              <a:t>Et permettre </a:t>
            </a:r>
            <a:r>
              <a:rPr lang="fr-FR" sz="1100" b="1">
                <a:solidFill>
                  <a:srgbClr val="94C01A"/>
                </a:solidFill>
                <a:cs typeface="72 Condensed" panose="020B0506030000000003" pitchFamily="34" charset="0"/>
              </a:rPr>
              <a:t>l’accès à l'ensemble des données géographiques </a:t>
            </a:r>
            <a:r>
              <a:rPr lang="fr-FR" sz="1100">
                <a:cs typeface="72 Condensed" panose="020B0506030000000003" pitchFamily="34" charset="0"/>
              </a:rPr>
              <a:t>des acteurs publics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90775" y="3507457"/>
            <a:ext cx="2282822" cy="719086"/>
          </a:xfrm>
          <a:prstGeom prst="rect">
            <a:avLst/>
          </a:prstGeom>
        </p:spPr>
        <p:txBody>
          <a:bodyPr wrap="square" lIns="41575" tIns="20786" rIns="41575" bIns="20786" anchor="t">
            <a:spAutoFit/>
          </a:bodyPr>
          <a:lstStyle/>
          <a:p>
            <a:pPr algn="ctr"/>
            <a:r>
              <a:rPr lang="fr-FR" sz="1100">
                <a:cs typeface="72 Condensed" panose="020B0506030000000003" pitchFamily="34" charset="0"/>
              </a:rPr>
              <a:t>via un </a:t>
            </a:r>
            <a:r>
              <a:rPr lang="fr-FR" sz="1100" b="1">
                <a:solidFill>
                  <a:srgbClr val="94C01A"/>
                </a:solidFill>
                <a:cs typeface="72 Condensed" panose="020B0506030000000003" pitchFamily="34" charset="0"/>
              </a:rPr>
              <a:t>catalogue</a:t>
            </a:r>
            <a:endParaRPr lang="fr-FR"/>
          </a:p>
          <a:p>
            <a:pPr algn="ctr"/>
            <a:r>
              <a:rPr lang="fr-FR" sz="1100">
                <a:cs typeface="72 Condensed" panose="020B0506030000000003" pitchFamily="34" charset="0"/>
              </a:rPr>
              <a:t>et une </a:t>
            </a:r>
            <a:r>
              <a:rPr lang="fr-FR" sz="1100" b="1">
                <a:solidFill>
                  <a:srgbClr val="94C01A"/>
                </a:solidFill>
                <a:cs typeface="72 Condensed" panose="020B0506030000000003" pitchFamily="34" charset="0"/>
              </a:rPr>
              <a:t>navigation</a:t>
            </a:r>
            <a:r>
              <a:rPr lang="fr-FR" sz="1100">
                <a:solidFill>
                  <a:srgbClr val="94C01A"/>
                </a:solidFill>
                <a:cs typeface="72 Condensed" panose="020B0506030000000003" pitchFamily="34" charset="0"/>
              </a:rPr>
              <a:t> </a:t>
            </a:r>
            <a:r>
              <a:rPr lang="fr-FR" sz="1100">
                <a:cs typeface="72 Condensed" panose="020B0506030000000003" pitchFamily="34" charset="0"/>
              </a:rPr>
              <a:t>simplifiée entre </a:t>
            </a:r>
            <a:r>
              <a:rPr lang="fr-FR" sz="1100" b="1">
                <a:solidFill>
                  <a:srgbClr val="94C01A"/>
                </a:solidFill>
                <a:cs typeface="72 Condensed" panose="020B0506030000000003" pitchFamily="34" charset="0"/>
              </a:rPr>
              <a:t>visualisation</a:t>
            </a:r>
            <a:r>
              <a:rPr lang="fr-FR" sz="1100">
                <a:solidFill>
                  <a:srgbClr val="94C01A"/>
                </a:solidFill>
                <a:cs typeface="72 Condensed" panose="020B0506030000000003" pitchFamily="34" charset="0"/>
              </a:rPr>
              <a:t> </a:t>
            </a:r>
            <a:r>
              <a:rPr lang="fr-FR" sz="1100">
                <a:cs typeface="72 Condensed" panose="020B0506030000000003" pitchFamily="34" charset="0"/>
              </a:rPr>
              <a:t>cartographique et accès aux </a:t>
            </a:r>
            <a:r>
              <a:rPr lang="fr-FR" sz="1100" b="1">
                <a:solidFill>
                  <a:srgbClr val="94C01A"/>
                </a:solidFill>
                <a:cs typeface="72 Condensed" panose="020B0506030000000003" pitchFamily="34" charset="0"/>
              </a:rPr>
              <a:t>flux</a:t>
            </a:r>
            <a:endParaRPr lang="fr-FR"/>
          </a:p>
        </p:txBody>
      </p:sp>
      <p:cxnSp>
        <p:nvCxnSpPr>
          <p:cNvPr id="32" name="Connecteur droit avec flèche 31"/>
          <p:cNvCxnSpPr>
            <a:stCxn id="52" idx="3"/>
          </p:cNvCxnSpPr>
          <p:nvPr/>
        </p:nvCxnSpPr>
        <p:spPr>
          <a:xfrm>
            <a:off x="5112480" y="1523105"/>
            <a:ext cx="915166" cy="944935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53" idx="3"/>
          </p:cNvCxnSpPr>
          <p:nvPr/>
        </p:nvCxnSpPr>
        <p:spPr>
          <a:xfrm>
            <a:off x="5424405" y="2328499"/>
            <a:ext cx="603241" cy="346872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59" idx="3"/>
          </p:cNvCxnSpPr>
          <p:nvPr/>
        </p:nvCxnSpPr>
        <p:spPr>
          <a:xfrm flipV="1">
            <a:off x="5476392" y="2779688"/>
            <a:ext cx="585914" cy="274902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55" idx="3"/>
          </p:cNvCxnSpPr>
          <p:nvPr/>
        </p:nvCxnSpPr>
        <p:spPr>
          <a:xfrm flipV="1">
            <a:off x="5597700" y="2928129"/>
            <a:ext cx="464605" cy="703905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251;p33"/>
          <p:cNvSpPr txBox="1">
            <a:spLocks noGrp="1"/>
          </p:cNvSpPr>
          <p:nvPr>
            <p:ph type="sldNum" idx="4294967295"/>
          </p:nvPr>
        </p:nvSpPr>
        <p:spPr>
          <a:xfrm>
            <a:off x="8785236" y="4755066"/>
            <a:ext cx="292337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fr">
                <a:latin typeface="Marianne" pitchFamily="50" charset="0"/>
              </a:rPr>
              <a:pPr algn="ctr"/>
              <a:t>4</a:t>
            </a:fld>
            <a:endParaRPr>
              <a:latin typeface="Marianne" pitchFamily="50" charset="0"/>
            </a:endParaRPr>
          </a:p>
        </p:txBody>
      </p:sp>
      <p:pic>
        <p:nvPicPr>
          <p:cNvPr id="2" name="Image 1" descr="Une image contenant logo, symbole, Police, texte&#10;&#10;Description générée automatiquement">
            <a:extLst>
              <a:ext uri="{FF2B5EF4-FFF2-40B4-BE49-F238E27FC236}">
                <a16:creationId xmlns:a16="http://schemas.microsoft.com/office/drawing/2014/main" xmlns="" id="{B4AA2B0B-BDCD-E577-F439-AFE6894AF9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566" y="1927246"/>
            <a:ext cx="334098" cy="341332"/>
          </a:xfrm>
          <a:prstGeom prst="rect">
            <a:avLst/>
          </a:prstGeom>
        </p:spPr>
      </p:pic>
      <p:pic>
        <p:nvPicPr>
          <p:cNvPr id="3" name="Image 2" descr="Une image contenant logo, symbole, Police, texte&#10;&#10;Description générée automatiquement">
            <a:extLst>
              <a:ext uri="{FF2B5EF4-FFF2-40B4-BE49-F238E27FC236}">
                <a16:creationId xmlns:a16="http://schemas.microsoft.com/office/drawing/2014/main" xmlns="" id="{FDBE42D7-9E9D-1231-ECB7-464114BA1D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749" y="3374081"/>
            <a:ext cx="334098" cy="341332"/>
          </a:xfrm>
          <a:prstGeom prst="rect">
            <a:avLst/>
          </a:prstGeom>
        </p:spPr>
      </p:pic>
      <p:pic>
        <p:nvPicPr>
          <p:cNvPr id="5" name="Image 4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xmlns="" id="{11E58F87-1093-3A31-B819-2417E5D76B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58232" y="1369852"/>
            <a:ext cx="266700" cy="219075"/>
          </a:xfrm>
          <a:prstGeom prst="rect">
            <a:avLst/>
          </a:prstGeom>
        </p:spPr>
      </p:pic>
      <p:pic>
        <p:nvPicPr>
          <p:cNvPr id="6" name="Image 5" descr="Une image contenant symbole, logo, cercle&#10;&#10;Description générée automatiquement">
            <a:extLst>
              <a:ext uri="{FF2B5EF4-FFF2-40B4-BE49-F238E27FC236}">
                <a16:creationId xmlns:a16="http://schemas.microsoft.com/office/drawing/2014/main" xmlns="" id="{53F1C10F-36FE-279C-08B2-19C048D329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38074" y="2877394"/>
            <a:ext cx="285750" cy="285750"/>
          </a:xfrm>
          <a:prstGeom prst="rect">
            <a:avLst/>
          </a:prstGeom>
        </p:spPr>
      </p:pic>
      <p:pic>
        <p:nvPicPr>
          <p:cNvPr id="9" name="Image 8" descr="Une image contenant symbole, logo, cercle&#10;&#10;Description générée automatiquement">
            <a:extLst>
              <a:ext uri="{FF2B5EF4-FFF2-40B4-BE49-F238E27FC236}">
                <a16:creationId xmlns:a16="http://schemas.microsoft.com/office/drawing/2014/main" xmlns="" id="{FDAB5AE5-BBCF-C8C3-1325-F255BFE1FA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3397" y="2110571"/>
            <a:ext cx="285750" cy="285750"/>
          </a:xfrm>
          <a:prstGeom prst="rect">
            <a:avLst/>
          </a:prstGeom>
        </p:spPr>
      </p:pic>
      <p:pic>
        <p:nvPicPr>
          <p:cNvPr id="10" name="Image 9" descr="Une image contenant symbole, logo, cercle&#10;&#10;Description générée automatiquement">
            <a:extLst>
              <a:ext uri="{FF2B5EF4-FFF2-40B4-BE49-F238E27FC236}">
                <a16:creationId xmlns:a16="http://schemas.microsoft.com/office/drawing/2014/main" xmlns="" id="{12E01A48-91FF-B924-2A9E-49D3627ADA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35580" y="4042096"/>
            <a:ext cx="285750" cy="285750"/>
          </a:xfrm>
          <a:prstGeom prst="rect">
            <a:avLst/>
          </a:prstGeom>
        </p:spPr>
      </p:pic>
      <p:pic>
        <p:nvPicPr>
          <p:cNvPr id="11" name="Image 10" descr="Une image contenant symbole, logo, cercle&#10;&#10;Description générée automatiquement">
            <a:extLst>
              <a:ext uri="{FF2B5EF4-FFF2-40B4-BE49-F238E27FC236}">
                <a16:creationId xmlns:a16="http://schemas.microsoft.com/office/drawing/2014/main" xmlns="" id="{E10A4C50-7E5B-5F5E-3BDB-2D2DBAA8CB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70473" y="1987590"/>
            <a:ext cx="285750" cy="285750"/>
          </a:xfrm>
          <a:prstGeom prst="rect">
            <a:avLst/>
          </a:prstGeom>
        </p:spPr>
      </p:pic>
      <p:pic>
        <p:nvPicPr>
          <p:cNvPr id="14" name="Image 13" descr="Une image contenant logo, symbole, Police, texte&#10;&#10;Description générée automatiquement">
            <a:extLst>
              <a:ext uri="{FF2B5EF4-FFF2-40B4-BE49-F238E27FC236}">
                <a16:creationId xmlns:a16="http://schemas.microsoft.com/office/drawing/2014/main" xmlns="" id="{BCF85786-2022-18AF-32F6-E12EBB0BA7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04188" y="4134152"/>
            <a:ext cx="334098" cy="341332"/>
          </a:xfrm>
          <a:prstGeom prst="rect">
            <a:avLst/>
          </a:prstGeom>
        </p:spPr>
      </p:pic>
      <p:pic>
        <p:nvPicPr>
          <p:cNvPr id="12" name="Image 11" descr="Une image contenant logo, symbole, Police, texte&#10;&#10;Description générée automatiquement">
            <a:extLst>
              <a:ext uri="{FF2B5EF4-FFF2-40B4-BE49-F238E27FC236}">
                <a16:creationId xmlns:a16="http://schemas.microsoft.com/office/drawing/2014/main" xmlns="" id="{4B06B763-72B2-54BA-D5B1-5DC3A22225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4363" y="3488824"/>
            <a:ext cx="334098" cy="341332"/>
          </a:xfrm>
          <a:prstGeom prst="rect">
            <a:avLst/>
          </a:prstGeom>
        </p:spPr>
      </p:pic>
      <p:pic>
        <p:nvPicPr>
          <p:cNvPr id="47" name="Image 46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xmlns="" id="{11E58F87-1093-3A31-B819-2417E5D76B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3447" y="4829657"/>
            <a:ext cx="266700" cy="219075"/>
          </a:xfrm>
          <a:prstGeom prst="rect">
            <a:avLst/>
          </a:prstGeom>
        </p:spPr>
      </p:pic>
      <p:pic>
        <p:nvPicPr>
          <p:cNvPr id="50" name="Image 49" descr="Une image contenant logo, symbole, Police, texte&#10;&#10;Description générée automatiquement">
            <a:extLst>
              <a:ext uri="{FF2B5EF4-FFF2-40B4-BE49-F238E27FC236}">
                <a16:creationId xmlns:a16="http://schemas.microsoft.com/office/drawing/2014/main" xmlns="" id="{B4AA2B0B-BDCD-E577-F439-AFE6894AF9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2710" y="4802168"/>
            <a:ext cx="334098" cy="341332"/>
          </a:xfrm>
          <a:prstGeom prst="rect">
            <a:avLst/>
          </a:prstGeom>
        </p:spPr>
      </p:pic>
      <p:pic>
        <p:nvPicPr>
          <p:cNvPr id="54" name="Image 53" descr="Une image contenant symbole, logo, cercle&#10;&#10;Description générée automatiquement">
            <a:extLst>
              <a:ext uri="{FF2B5EF4-FFF2-40B4-BE49-F238E27FC236}">
                <a16:creationId xmlns:a16="http://schemas.microsoft.com/office/drawing/2014/main" xmlns="" id="{FDAB5AE5-BBCF-C8C3-1325-F255BFE1FA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4307" y="4829959"/>
            <a:ext cx="285750" cy="2857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81318" y="4829959"/>
            <a:ext cx="1207797" cy="31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disponible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3934714" y="4816063"/>
            <a:ext cx="1823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  <a:r>
              <a:rPr lang="fr-FR" dirty="0" smtClean="0"/>
              <a:t>ientôt disponible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6592624" y="4818945"/>
            <a:ext cx="1823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Cible à terme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9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86256"/>
          </a:xfrm>
        </p:spPr>
        <p:txBody>
          <a:bodyPr/>
          <a:lstStyle/>
          <a:p>
            <a:r>
              <a:rPr lang="fr-FR"/>
              <a:t>Ouvertures des services – Plan de déploiement</a:t>
            </a:r>
            <a:endParaRPr lang="fr-FR" sz="1100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343900" y="1431028"/>
            <a:ext cx="8440886" cy="3537212"/>
          </a:xfrm>
        </p:spPr>
        <p:txBody>
          <a:bodyPr/>
          <a:lstStyle/>
          <a:p>
            <a:endParaRPr lang="fr-FR" dirty="0">
              <a:ea typeface="+mn-lt"/>
              <a:cs typeface="+mn-lt"/>
            </a:endParaRPr>
          </a:p>
          <a:p>
            <a:pPr marL="170815" indent="-171450">
              <a:buFont typeface="Wingdings" panose="05000000000000000000" pitchFamily="2" charset="2"/>
              <a:buChar char="q"/>
            </a:pPr>
            <a:r>
              <a:rPr lang="fr-FR" sz="1200" b="1" dirty="0">
                <a:ea typeface="+mn-lt"/>
                <a:cs typeface="+mn-lt"/>
              </a:rPr>
              <a:t>Info publique : </a:t>
            </a:r>
            <a:r>
              <a:rPr lang="fr-FR" sz="1200" dirty="0">
                <a:hlinkClick r:id="rId3"/>
              </a:rPr>
              <a:t>Bascule vers la </a:t>
            </a:r>
            <a:r>
              <a:rPr lang="fr-FR" sz="1200" dirty="0" err="1">
                <a:hlinkClick r:id="rId3"/>
              </a:rPr>
              <a:t>Géoplateforme</a:t>
            </a:r>
            <a:r>
              <a:rPr lang="fr-FR" sz="1200" dirty="0">
                <a:hlinkClick r:id="rId3"/>
              </a:rPr>
              <a:t> (mise à jour du 05/12/23) | </a:t>
            </a:r>
            <a:r>
              <a:rPr lang="fr-FR" sz="1200" dirty="0" err="1">
                <a:hlinkClick r:id="rId3"/>
              </a:rPr>
              <a:t>Géoservices</a:t>
            </a:r>
            <a:r>
              <a:rPr lang="fr-FR" sz="1200" dirty="0">
                <a:hlinkClick r:id="rId3"/>
              </a:rPr>
              <a:t> (ign.fr)</a:t>
            </a:r>
            <a:endParaRPr lang="fr-FR" sz="1200" dirty="0"/>
          </a:p>
          <a:p>
            <a:pPr marL="170815" indent="-171450">
              <a:buFont typeface="Wingdings" panose="05000000000000000000" pitchFamily="2" charset="2"/>
              <a:buChar char="q"/>
            </a:pPr>
            <a:r>
              <a:rPr lang="fr-FR" sz="1200" b="1" dirty="0"/>
              <a:t>Chronologiquement</a:t>
            </a:r>
            <a:r>
              <a:rPr lang="fr-FR" sz="1200" dirty="0"/>
              <a:t> : </a:t>
            </a:r>
          </a:p>
          <a:p>
            <a:pPr marL="422275" lvl="1" indent="-171450">
              <a:buFont typeface="Wingdings" panose="05000000000000000000" pitchFamily="2" charset="2"/>
              <a:buChar char="q"/>
            </a:pPr>
            <a:r>
              <a:rPr lang="fr-FR" sz="1050" u="sng" dirty="0">
                <a:ea typeface="+mn-lt"/>
                <a:cs typeface="+mn-lt"/>
              </a:rPr>
              <a:t>Diffusion et téléchargement (1.1)</a:t>
            </a:r>
            <a:r>
              <a:rPr lang="fr-FR" sz="1050" dirty="0">
                <a:ea typeface="+mn-lt"/>
                <a:cs typeface="+mn-lt"/>
              </a:rPr>
              <a:t> : fait depuis mi-oct. mais information circule de façon progressive jusqu'à annonce de bascule le 5/12</a:t>
            </a:r>
            <a:endParaRPr lang="fr-FR" sz="1050" dirty="0">
              <a:solidFill>
                <a:srgbClr val="000000"/>
              </a:solidFill>
              <a:ea typeface="+mn-lt"/>
              <a:cs typeface="+mn-lt"/>
            </a:endParaRPr>
          </a:p>
          <a:p>
            <a:pPr marL="422275" lvl="1" indent="-171450">
              <a:buFont typeface="Wingdings" panose="05000000000000000000" pitchFamily="2" charset="2"/>
              <a:buChar char="q"/>
            </a:pPr>
            <a:r>
              <a:rPr lang="fr-FR" sz="1050" u="sng" dirty="0">
                <a:ea typeface="+mn-lt"/>
                <a:cs typeface="+mn-lt"/>
              </a:rPr>
              <a:t>Géocodage</a:t>
            </a:r>
            <a:r>
              <a:rPr lang="fr-FR" sz="1050" dirty="0">
                <a:ea typeface="+mn-lt"/>
                <a:cs typeface="+mn-lt"/>
              </a:rPr>
              <a:t> : ouvert le 23/10, communication sur bascule le 5/12</a:t>
            </a:r>
          </a:p>
          <a:p>
            <a:pPr marL="422275" lvl="1" indent="-171450">
              <a:buFont typeface="Wingdings" panose="05000000000000000000" pitchFamily="2" charset="2"/>
              <a:buChar char="q"/>
            </a:pPr>
            <a:r>
              <a:rPr lang="fr-FR" sz="1050" u="sng" dirty="0">
                <a:ea typeface="+mn-lt"/>
                <a:cs typeface="+mn-lt"/>
              </a:rPr>
              <a:t>Altimétrie</a:t>
            </a:r>
            <a:r>
              <a:rPr lang="fr-FR" sz="1050" dirty="0">
                <a:ea typeface="+mn-lt"/>
                <a:cs typeface="+mn-lt"/>
              </a:rPr>
              <a:t> : ouvert le 5/12, communication le 8/12</a:t>
            </a:r>
          </a:p>
          <a:p>
            <a:pPr marL="422275" lvl="1" indent="-171450">
              <a:buFont typeface="Wingdings" panose="05000000000000000000" pitchFamily="2" charset="2"/>
              <a:buChar char="q"/>
            </a:pPr>
            <a:r>
              <a:rPr lang="fr-FR" sz="1050" u="sng" dirty="0">
                <a:ea typeface="+mn-lt"/>
                <a:cs typeface="+mn-lt"/>
              </a:rPr>
              <a:t>Itinéraires/isochrones</a:t>
            </a:r>
            <a:r>
              <a:rPr lang="fr-FR" sz="1050" dirty="0">
                <a:ea typeface="+mn-lt"/>
                <a:cs typeface="+mn-lt"/>
              </a:rPr>
              <a:t> : semaine du 11/12</a:t>
            </a:r>
          </a:p>
          <a:p>
            <a:pPr marL="422275" lvl="1" indent="-171450">
              <a:buFont typeface="Wingdings" panose="05000000000000000000" pitchFamily="2" charset="2"/>
              <a:buChar char="q"/>
            </a:pPr>
            <a:r>
              <a:rPr lang="fr-FR" sz="1050" u="sng" dirty="0">
                <a:ea typeface="+mn-lt"/>
                <a:cs typeface="+mn-lt"/>
              </a:rPr>
              <a:t>Recherche</a:t>
            </a:r>
            <a:r>
              <a:rPr lang="fr-FR" sz="1050" dirty="0">
                <a:ea typeface="+mn-lt"/>
                <a:cs typeface="+mn-lt"/>
              </a:rPr>
              <a:t> : semaine du 11/12</a:t>
            </a:r>
          </a:p>
          <a:p>
            <a:pPr marL="422275" lvl="1" indent="-171450">
              <a:buFont typeface="Wingdings" panose="05000000000000000000" pitchFamily="2" charset="2"/>
              <a:buChar char="q"/>
            </a:pPr>
            <a:r>
              <a:rPr lang="fr-FR" sz="1050" u="sng" dirty="0">
                <a:ea typeface="+mn-lt"/>
                <a:cs typeface="+mn-lt"/>
              </a:rPr>
              <a:t>Statistiques (2C)</a:t>
            </a:r>
            <a:r>
              <a:rPr lang="fr-FR" sz="1050" dirty="0">
                <a:ea typeface="+mn-lt"/>
                <a:cs typeface="+mn-lt"/>
              </a:rPr>
              <a:t> : mise à disposition en </a:t>
            </a:r>
            <a:r>
              <a:rPr lang="fr-FR" sz="1050" dirty="0" err="1">
                <a:ea typeface="+mn-lt"/>
                <a:cs typeface="+mn-lt"/>
              </a:rPr>
              <a:t>prod</a:t>
            </a:r>
            <a:r>
              <a:rPr lang="fr-FR" sz="1050" dirty="0">
                <a:ea typeface="+mn-lt"/>
                <a:cs typeface="+mn-lt"/>
              </a:rPr>
              <a:t> pour suivi IGN semaine du 11/12/2023 ; va permettre d’avoir des premiers retours d’utilisation</a:t>
            </a:r>
          </a:p>
          <a:p>
            <a:pPr marL="422275" lvl="1" indent="-171450">
              <a:buFont typeface="Wingdings" panose="05000000000000000000" pitchFamily="2" charset="2"/>
              <a:buChar char="q"/>
            </a:pPr>
            <a:r>
              <a:rPr lang="fr-FR" sz="1050" u="sng" dirty="0">
                <a:ea typeface="+mn-lt"/>
                <a:cs typeface="+mn-lt"/>
              </a:rPr>
              <a:t>Alimentation, publication et contrôle des accès (2A et 2B)</a:t>
            </a:r>
            <a:r>
              <a:rPr lang="fr-FR" sz="1050" dirty="0">
                <a:ea typeface="+mn-lt"/>
                <a:cs typeface="+mn-lt"/>
              </a:rPr>
              <a:t> : quelques partenaires en test à ce stade (notamment SCHAPI, DREAL Normandie, SHOM) ; date d'ouverture complète prévue en T1 2024 : réflexion à mener sur une communication d'ensemble (API, BAG, cartes.gouv.fr)</a:t>
            </a:r>
          </a:p>
          <a:p>
            <a:pPr marL="422275" lvl="1" indent="-171450">
              <a:buFont typeface="Wingdings" panose="05000000000000000000" pitchFamily="2" charset="2"/>
              <a:buChar char="q"/>
            </a:pPr>
            <a:r>
              <a:rPr lang="fr-FR" sz="1050" u="sng" dirty="0">
                <a:ea typeface="+mn-lt"/>
                <a:cs typeface="+mn-lt"/>
              </a:rPr>
              <a:t>Catalogue (1.3)</a:t>
            </a:r>
            <a:r>
              <a:rPr lang="fr-FR" sz="1050" dirty="0">
                <a:ea typeface="+mn-lt"/>
                <a:cs typeface="+mn-lt"/>
              </a:rPr>
              <a:t> : les MD de service sont </a:t>
            </a:r>
            <a:r>
              <a:rPr lang="fr-FR" sz="1050" dirty="0" err="1">
                <a:solidFill>
                  <a:schemeClr val="tx1"/>
                </a:solidFill>
                <a:ea typeface="+mn-lt"/>
                <a:cs typeface="+mn-lt"/>
              </a:rPr>
              <a:t>dispo</a:t>
            </a:r>
            <a:r>
              <a:rPr lang="fr-FR" sz="1050" dirty="0">
                <a:solidFill>
                  <a:schemeClr val="tx1"/>
                </a:solidFill>
                <a:ea typeface="+mn-lt"/>
                <a:cs typeface="+mn-lt"/>
              </a:rPr>
              <a:t> ; les MD de données ne sont pas encore disponibles ; </a:t>
            </a:r>
            <a:r>
              <a:rPr lang="fr-FR" sz="1050" dirty="0">
                <a:ea typeface="+mn-lt"/>
                <a:cs typeface="+mn-lt"/>
              </a:rPr>
              <a:t>moissonnage non opérationnel ; serait ok pour février ?</a:t>
            </a:r>
          </a:p>
          <a:p>
            <a:pPr marL="422275" lvl="1" indent="-171450">
              <a:buFont typeface="Wingdings" panose="05000000000000000000" pitchFamily="2" charset="2"/>
              <a:buChar char="q"/>
            </a:pPr>
            <a:endParaRPr lang="fr-FR" dirty="0">
              <a:ea typeface="+mn-lt"/>
              <a:cs typeface="+mn-lt"/>
            </a:endParaRPr>
          </a:p>
          <a:p>
            <a:pPr marL="170815" indent="-171450">
              <a:buFont typeface="Wingdings" panose="05000000000000000000" pitchFamily="2" charset="2"/>
              <a:buChar char="q"/>
            </a:pPr>
            <a:endParaRPr lang="fr-FR" sz="950" dirty="0">
              <a:ea typeface="+mn-lt"/>
              <a:cs typeface="+mn-lt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Jalons</a:t>
            </a:r>
          </a:p>
        </p:txBody>
      </p:sp>
    </p:spTree>
    <p:extLst>
      <p:ext uri="{BB962C8B-B14F-4D97-AF65-F5344CB8AC3E}">
        <p14:creationId xmlns:p14="http://schemas.microsoft.com/office/powerpoint/2010/main" val="3254297397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052D21-56C8-325A-EBAF-4106F6AE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Roadmap</a:t>
            </a:r>
            <a:r>
              <a:rPr lang="fr-FR" dirty="0" smtClean="0"/>
              <a:t> </a:t>
            </a:r>
            <a:r>
              <a:rPr lang="fr-FR" dirty="0" err="1"/>
              <a:t>Géoplateforme</a:t>
            </a:r>
            <a:r>
              <a:rPr lang="fr-FR" dirty="0"/>
              <a:t> : une offre de service à trois étages 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D46D0A8-986C-6EFD-48DB-AC2FBA335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D00FA63-43A6-6531-6B54-027F1B2B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7963AD7-BDA1-F66A-1035-57E75A06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dirty="0" smtClean="0"/>
              <a:pPr/>
              <a:t>6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A4B7DC5-4984-8747-8E8F-CA40E40A112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8" y="1790590"/>
            <a:ext cx="8424000" cy="31621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100" b="1"/>
              <a:t>Etage 1 : accéder aux données et aux services (cible: utilisateur final)</a:t>
            </a:r>
            <a:endParaRPr lang="fr-FR" sz="1100"/>
          </a:p>
          <a:p>
            <a:pPr marL="171450" indent="-171450">
              <a:buChar char="•"/>
            </a:pPr>
            <a:r>
              <a:rPr lang="fr-FR"/>
              <a:t>Services de flux (OGC), de téléchargement, pour les données disponibles (IGN et tierces)</a:t>
            </a:r>
          </a:p>
          <a:p>
            <a:pPr marL="171450" indent="-171450">
              <a:buChar char="•"/>
            </a:pPr>
            <a:r>
              <a:rPr lang="fr-FR"/>
              <a:t>Authentification pour accéder aux données privées (SCAN...)</a:t>
            </a:r>
          </a:p>
          <a:p>
            <a:pPr marL="171450" indent="-171450">
              <a:buChar char="•"/>
            </a:pPr>
            <a:r>
              <a:rPr lang="fr-FR"/>
              <a:t>Services au lancement : recherche, géocodage, itinéraires</a:t>
            </a:r>
          </a:p>
          <a:p>
            <a:r>
              <a:rPr lang="fr-FR"/>
              <a:t>=&gt; Proposition de valeur </a:t>
            </a:r>
            <a:r>
              <a:rPr lang="fr-FR" err="1"/>
              <a:t>Géoplateforme</a:t>
            </a:r>
            <a:r>
              <a:rPr lang="fr-FR"/>
              <a:t> : idem Géoportail (important, notamment accès aux données IGN, mais il n'y a rien de nouveau)</a:t>
            </a:r>
          </a:p>
          <a:p>
            <a:endParaRPr lang="fr-FR"/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fr-FR" sz="1100" b="1"/>
              <a:t>Etage 2 : hébergez et diffusez vos propres données (cible: producteur de données - ex : SCHAPI, Nantes métropole)</a:t>
            </a:r>
          </a:p>
          <a:p>
            <a:pPr marL="171450" indent="-171450">
              <a:buChar char="•"/>
            </a:pPr>
            <a:r>
              <a:rPr lang="fr-FR"/>
              <a:t>Services d'entrepôt ; multiples paramètres (taille d'entrepôt, traitements proposés, ouverture de fonctions collaboratives, gestion de communauté...)</a:t>
            </a:r>
          </a:p>
          <a:p>
            <a:r>
              <a:rPr lang="fr-FR"/>
              <a:t>=&gt; </a:t>
            </a:r>
            <a:r>
              <a:rPr lang="fr-FR" sz="1100">
                <a:ea typeface="+mn-lt"/>
                <a:cs typeface="+mn-lt"/>
              </a:rPr>
              <a:t>Proposition de valeur </a:t>
            </a:r>
            <a:r>
              <a:rPr lang="fr-FR" sz="1100" err="1">
                <a:ea typeface="+mn-lt"/>
                <a:cs typeface="+mn-lt"/>
              </a:rPr>
              <a:t>Géoplateforme</a:t>
            </a:r>
            <a:r>
              <a:rPr lang="fr-FR" sz="1100">
                <a:ea typeface="+mn-lt"/>
                <a:cs typeface="+mn-lt"/>
              </a:rPr>
              <a:t> : c'est LA nouveauté de l'offre </a:t>
            </a:r>
            <a:r>
              <a:rPr lang="fr-FR" sz="1100" err="1">
                <a:ea typeface="+mn-lt"/>
                <a:cs typeface="+mn-lt"/>
              </a:rPr>
              <a:t>Geopf</a:t>
            </a:r>
            <a:r>
              <a:rPr lang="fr-FR" sz="1100">
                <a:ea typeface="+mn-lt"/>
                <a:cs typeface="+mn-lt"/>
              </a:rPr>
              <a:t>, dans un premier temps (forte attente)</a:t>
            </a:r>
          </a:p>
          <a:p>
            <a:pPr marL="171450" indent="-171450">
              <a:buChar char="•"/>
            </a:pPr>
            <a:endParaRPr lang="fr-FR"/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fr-FR" sz="1100" b="1"/>
              <a:t>Etage 3 : proposez vos propres services (ex : services </a:t>
            </a:r>
            <a:r>
              <a:rPr lang="fr-FR" sz="1100" b="1" err="1"/>
              <a:t>océano</a:t>
            </a:r>
            <a:r>
              <a:rPr lang="fr-FR" sz="1100" b="1"/>
              <a:t> pour SHOM ; calcul forestier pour ONF ; traitement d'images satellites)</a:t>
            </a:r>
          </a:p>
          <a:p>
            <a:pPr marL="171450" indent="-171450">
              <a:buChar char="•"/>
            </a:pPr>
            <a:r>
              <a:rPr lang="fr-FR"/>
              <a:t>Offre à définir ; ouverture de l'UL, hébergement, maintenance, infogérance... </a:t>
            </a:r>
          </a:p>
          <a:p>
            <a:r>
              <a:rPr lang="fr-FR"/>
              <a:t>=&gt; </a:t>
            </a:r>
            <a:r>
              <a:rPr lang="fr-FR" sz="1100">
                <a:ea typeface="+mn-lt"/>
                <a:cs typeface="+mn-lt"/>
              </a:rPr>
              <a:t>Proposition de valeur </a:t>
            </a:r>
            <a:r>
              <a:rPr lang="fr-FR" sz="1100" err="1">
                <a:ea typeface="+mn-lt"/>
                <a:cs typeface="+mn-lt"/>
              </a:rPr>
              <a:t>Géoplateforme</a:t>
            </a:r>
            <a:r>
              <a:rPr lang="fr-FR" sz="1100">
                <a:ea typeface="+mn-lt"/>
                <a:cs typeface="+mn-lt"/>
              </a:rPr>
              <a:t> : "énorme" selon Pezziardi, mais tout est à construire ; préciser dans quel calendrier...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7B2607A-DD77-990E-2487-EF30FA6F526E}"/>
              </a:ext>
            </a:extLst>
          </p:cNvPr>
          <p:cNvSpPr/>
          <p:nvPr/>
        </p:nvSpPr>
        <p:spPr>
          <a:xfrm>
            <a:off x="8051212" y="4862371"/>
            <a:ext cx="1052762" cy="330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3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7"/>
          <p:cNvSpPr txBox="1">
            <a:spLocks noGrp="1"/>
          </p:cNvSpPr>
          <p:nvPr>
            <p:ph type="title"/>
          </p:nvPr>
        </p:nvSpPr>
        <p:spPr>
          <a:xfrm>
            <a:off x="448050" y="2248900"/>
            <a:ext cx="5409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"/>
              <a:t>Cartes.gouv</a:t>
            </a:r>
            <a:endParaRPr/>
          </a:p>
        </p:txBody>
      </p:sp>
      <p:sp>
        <p:nvSpPr>
          <p:cNvPr id="693" name="Google Shape;693;p87"/>
          <p:cNvSpPr txBox="1">
            <a:spLocks noGrp="1"/>
          </p:cNvSpPr>
          <p:nvPr>
            <p:ph type="dt" idx="4294967295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06/12/2022</a:t>
            </a:r>
            <a:endParaRPr cap="none"/>
          </a:p>
        </p:txBody>
      </p:sp>
      <p:sp>
        <p:nvSpPr>
          <p:cNvPr id="694" name="Google Shape;694;p87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6AC0E0-7FE3-5CB6-DDB8-1313F9C413B7}"/>
              </a:ext>
            </a:extLst>
          </p:cNvPr>
          <p:cNvSpPr/>
          <p:nvPr/>
        </p:nvSpPr>
        <p:spPr>
          <a:xfrm>
            <a:off x="8255000" y="4841875"/>
            <a:ext cx="662214" cy="25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carte, texte, capture d’écran&#10;&#10;Description générée automatiquement">
            <a:extLst>
              <a:ext uri="{FF2B5EF4-FFF2-40B4-BE49-F238E27FC236}">
                <a16:creationId xmlns:a16="http://schemas.microsoft.com/office/drawing/2014/main" xmlns="" id="{BDA962FE-1D8D-AAA6-D844-8CA6D1436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783" y="467638"/>
            <a:ext cx="4268736" cy="409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9315" y="196850"/>
            <a:ext cx="1741323" cy="313267"/>
          </a:xfrm>
        </p:spPr>
        <p:txBody>
          <a:bodyPr/>
          <a:lstStyle/>
          <a:p>
            <a:r>
              <a:rPr lang="fr-FR" sz="1800">
                <a:solidFill>
                  <a:schemeClr val="tx1">
                    <a:lumMod val="50000"/>
                    <a:lumOff val="50000"/>
                  </a:schemeClr>
                </a:solidFill>
              </a:rPr>
              <a:t>Cartes.gouv.fr </a:t>
            </a:r>
            <a:endParaRPr lang="fr-FR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FDFF51-5EAC-9F6F-FF33-9B823BCE2FD4}"/>
              </a:ext>
            </a:extLst>
          </p:cNvPr>
          <p:cNvSpPr txBox="1"/>
          <p:nvPr/>
        </p:nvSpPr>
        <p:spPr>
          <a:xfrm>
            <a:off x="207168" y="871537"/>
            <a:ext cx="3990546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Cartes.gouv.fr</a:t>
            </a:r>
          </a:p>
          <a:p>
            <a:r>
              <a:rPr lang="fr-FR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« hub » d’accès :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offre​ de données et de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 autour de la </a:t>
            </a:r>
            <a:r>
              <a:rPr lang="fr-FR" sz="1400" b="1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Géoplateforme</a:t>
            </a:r>
            <a:endParaRPr lang="fr-FR" sz="14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xmlns="" id="{4E84EC8E-2F56-B68A-39F5-EBB485F28F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6" t="8888" r="2703" b="38477"/>
          <a:stretch/>
        </p:blipFill>
        <p:spPr>
          <a:xfrm>
            <a:off x="545479" y="2579671"/>
            <a:ext cx="3766536" cy="22775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04" y="95428"/>
            <a:ext cx="3878572" cy="493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794000" y="4783500"/>
            <a:ext cx="1350000" cy="360000"/>
          </a:xfrm>
        </p:spPr>
        <p:txBody>
          <a:bodyPr/>
          <a:lstStyle/>
          <a:p>
            <a:pPr algn="ctr"/>
            <a:fld id="{733122C9-A0B9-462F-8757-0847AD287B63}" type="slidenum">
              <a:rPr lang="fr-FR" dirty="0" smtClean="0"/>
              <a:pPr algn="ct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67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3547200" cy="720000"/>
          </a:xfrm>
        </p:spPr>
        <p:txBody>
          <a:bodyPr/>
          <a:lstStyle/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Cartes.gouv.fr : </a:t>
            </a:r>
            <a:b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catalogue</a:t>
            </a:r>
            <a:b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800" b="0" i="1" dirty="0">
                <a:solidFill>
                  <a:schemeClr val="accent4"/>
                </a:solidFill>
              </a:rPr>
              <a:t>=&gt; Remplacement cible de geoservices.ign.fr </a:t>
            </a:r>
            <a:r>
              <a:rPr lang="fr-FR" sz="1800" b="0" i="1" dirty="0" smtClean="0">
                <a:solidFill>
                  <a:schemeClr val="accent4"/>
                </a:solidFill>
              </a:rPr>
              <a:t>S2 </a:t>
            </a:r>
            <a:r>
              <a:rPr lang="fr-FR" sz="1800" b="0" i="1" dirty="0">
                <a:solidFill>
                  <a:schemeClr val="accent4"/>
                </a:solidFill>
              </a:rPr>
              <a:t>2024</a:t>
            </a:r>
            <a:br>
              <a:rPr lang="fr-FR" sz="1800" b="0" i="1" dirty="0">
                <a:solidFill>
                  <a:schemeClr val="accent4"/>
                </a:solidFill>
              </a:rPr>
            </a:br>
            <a:endParaRPr lang="fr-FR" sz="1800" b="0" i="1" dirty="0">
              <a:solidFill>
                <a:schemeClr val="accent4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3" name="AutoShape 2" descr="Toutes les données &#10;publiques de l'IGN &#10;ex: cadastre. littoral. antennes &#10;ACCUEI_ &#10;Organisations &#10;3232 résultats. &#10;DONNÉES &#10;Formats &#10;Trier par : &#10;ORGANISATIONS &#10;pertinence v &#10;SCAN25r_3-O traitement du 2012-05-15 &#10;Le produit SCAN version 3 est une collection d'images cartographiques numériques en &#10;couleurs. obtenues par rasterisation des données servant à la réalisation des cartes de la série au I : &#10;25 000. Le produit SCAN 25@ version 3 se compose d'images numériques, sans habillage ni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Toutes les données &#10;publiques de l'IGN &#10;ex: cadastre. littoral. antennes &#10;ACCUEI_ &#10;Organisations &#10;3232 résultats. &#10;DONNÉES &#10;Formats &#10;Trier par : &#10;ORGANISATIONS &#10;pertinence v &#10;SCAN25r_3-O traitement du 2012-05-15 &#10;Le produit SCAN version 3 est une collection d'images cartographiques numériques en &#10;couleurs. obtenues par rasterisation des données servant à la réalisation des cartes de la série au I : &#10;25 000. Le produit SCAN 25@ version 3 se compose d'images numériques, sans habillage ni.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65" y="241618"/>
            <a:ext cx="4975018" cy="472662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794000" y="4788240"/>
            <a:ext cx="1350000" cy="360000"/>
          </a:xfrm>
        </p:spPr>
        <p:txBody>
          <a:bodyPr/>
          <a:lstStyle/>
          <a:p>
            <a:pPr algn="ctr"/>
            <a:fld id="{733122C9-A0B9-462F-8757-0847AD287B63}" type="slidenum">
              <a:rPr lang="fr-FR" smtClean="0"/>
              <a:pPr algn="ct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709347"/>
      </p:ext>
    </p:extLst>
  </p:cSld>
  <p:clrMapOvr>
    <a:masterClrMapping/>
  </p:clrMapOvr>
</p:sld>
</file>

<file path=ppt/theme/theme1.xml><?xml version="1.0" encoding="utf-8"?>
<a:theme xmlns:a="http://schemas.openxmlformats.org/drawingml/2006/main" name="ppt_operateurs_mariann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_operateurs_mariann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635</Words>
  <Application>Microsoft Office PowerPoint</Application>
  <PresentationFormat>Affichage à l'écran (16:9)</PresentationFormat>
  <Paragraphs>121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Wingdings</vt:lpstr>
      <vt:lpstr>Marianne</vt:lpstr>
      <vt:lpstr>Arial Narrow</vt:lpstr>
      <vt:lpstr>72 Condensed</vt:lpstr>
      <vt:lpstr>ppt_operateurs_marianne</vt:lpstr>
      <vt:lpstr>ppt_operateurs_marianne</vt:lpstr>
      <vt:lpstr>Présentation PowerPoint</vt:lpstr>
      <vt:lpstr>Géoplateforme et cartes.gouv.fr :  les deux facettes d'un projet de transformation</vt:lpstr>
      <vt:lpstr>Avancement socle Géoplateforme</vt:lpstr>
      <vt:lpstr>Présentation PowerPoint</vt:lpstr>
      <vt:lpstr>Ouvertures des services – Plan de déploiement</vt:lpstr>
      <vt:lpstr>Roadmap Géoplateforme : une offre de service à trois étages </vt:lpstr>
      <vt:lpstr>Cartes.gouv</vt:lpstr>
      <vt:lpstr>Cartes.gouv.fr </vt:lpstr>
      <vt:lpstr>Cartes.gouv.fr :  le catalogue =&gt; Remplacement cible de geoservices.ign.fr S2 2024 </vt:lpstr>
      <vt:lpstr>Cartes.gouv.fr :  le catalogue, exemple de fiche de jeu de données</vt:lpstr>
      <vt:lpstr>Cartes.gouv.fr :  les briques fonctionnelles d’alimentation et de diffusion de données ou cartes</vt:lpstr>
      <vt:lpstr>Cartes.gouv.fr </vt:lpstr>
      <vt:lpstr>Cartes.gouv.fr </vt:lpstr>
      <vt:lpstr>Cartes.gouv.fr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Olivia Sedant</dc:creator>
  <cp:lastModifiedBy>Olivia Sedant</cp:lastModifiedBy>
  <cp:revision>2</cp:revision>
  <dcterms:modified xsi:type="dcterms:W3CDTF">2024-02-01T10:18:43Z</dcterms:modified>
</cp:coreProperties>
</file>