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6858000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4" autoAdjust="0"/>
    <p:restoredTop sz="94660"/>
  </p:normalViewPr>
  <p:slideViewPr>
    <p:cSldViewPr snapToGrid="0">
      <p:cViewPr>
        <p:scale>
          <a:sx n="71" d="100"/>
          <a:sy n="71" d="100"/>
        </p:scale>
        <p:origin x="24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4">
            <a:extLst>
              <a:ext uri="{FF2B5EF4-FFF2-40B4-BE49-F238E27FC236}">
                <a16:creationId xmlns:a16="http://schemas.microsoft.com/office/drawing/2014/main" id="{393BDEC5-172E-439E-AC49-6489140F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  <a:prstGeom prst="rect">
            <a:avLst/>
          </a:prstGeom>
        </p:spPr>
        <p:txBody>
          <a:bodyPr/>
          <a:lstStyle>
            <a:lvl1pPr algn="ctr">
              <a:defRPr sz="877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3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D0443E1-675F-4DB8-BF7A-38AA679BA0A8}"/>
              </a:ext>
            </a:extLst>
          </p:cNvPr>
          <p:cNvSpPr/>
          <p:nvPr/>
        </p:nvSpPr>
        <p:spPr>
          <a:xfrm>
            <a:off x="0" y="1537349"/>
            <a:ext cx="6858000" cy="658089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chemeClr val="accent1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26" name="Espace réservé pour une image  6">
            <a:extLst>
              <a:ext uri="{FF2B5EF4-FFF2-40B4-BE49-F238E27FC236}">
                <a16:creationId xmlns:a16="http://schemas.microsoft.com/office/drawing/2014/main" id="{0A8965D4-899A-4C01-8C50-DF219DB289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548" t="126" r="20007" b="-126"/>
          <a:stretch/>
        </p:blipFill>
        <p:spPr>
          <a:xfrm>
            <a:off x="2" y="1537349"/>
            <a:ext cx="6857987" cy="65808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009" y="3563999"/>
            <a:ext cx="6618177" cy="623871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3109" b="1" i="0" cap="all" baseline="0">
                <a:solidFill>
                  <a:schemeClr val="bg1"/>
                </a:solidFill>
                <a:latin typeface="Marianne ExtraBold" panose="02000000000000000000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6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318006" y="5581582"/>
            <a:ext cx="666484" cy="3316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10">
                <a:solidFill>
                  <a:schemeClr val="bg1"/>
                </a:solidFill>
              </a:defRPr>
            </a:lvl1pPr>
            <a:lvl2pPr marL="394872" indent="0">
              <a:lnSpc>
                <a:spcPct val="100000"/>
              </a:lnSpc>
              <a:buNone/>
              <a:defRPr/>
            </a:lvl2pPr>
            <a:lvl3pPr marL="789742" indent="0">
              <a:lnSpc>
                <a:spcPct val="100000"/>
              </a:lnSpc>
              <a:buNone/>
              <a:defRPr/>
            </a:lvl3pPr>
            <a:lvl4pPr marL="1184613" indent="0">
              <a:lnSpc>
                <a:spcPct val="100000"/>
              </a:lnSpc>
              <a:buNone/>
              <a:defRPr/>
            </a:lvl4pPr>
            <a:lvl5pPr marL="1579484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E476FA2-C61B-423E-BBC9-A617996CE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25"/>
          <a:stretch/>
        </p:blipFill>
        <p:spPr bwMode="auto">
          <a:xfrm>
            <a:off x="1898695" y="8717912"/>
            <a:ext cx="1486815" cy="659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A9EC465-4AB6-4565-8D48-1C2ABF919E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04" b="27287"/>
          <a:stretch/>
        </p:blipFill>
        <p:spPr bwMode="auto">
          <a:xfrm>
            <a:off x="3934826" y="8706743"/>
            <a:ext cx="1109190" cy="54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88B5A5E-4469-4122-955E-EE48E00A3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79" y="8541778"/>
            <a:ext cx="953406" cy="835573"/>
          </a:xfrm>
          <a:prstGeom prst="rect">
            <a:avLst/>
          </a:prstGeom>
        </p:spPr>
      </p:pic>
      <p:pic>
        <p:nvPicPr>
          <p:cNvPr id="22" name="Image 21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44F44597-7834-4E73-8227-52A9F0811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11" y="207993"/>
            <a:ext cx="1908253" cy="1117171"/>
          </a:xfrm>
          <a:prstGeom prst="rect">
            <a:avLst/>
          </a:prstGeom>
        </p:spPr>
      </p:pic>
      <p:pic>
        <p:nvPicPr>
          <p:cNvPr id="23" name="Image 22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294E4EFB-BA61-4160-95B3-023F7C6AE4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2" y="8653310"/>
            <a:ext cx="828155" cy="724041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8F2F872-0BFE-4EA1-98BD-AD3E5D293B17}"/>
              </a:ext>
            </a:extLst>
          </p:cNvPr>
          <p:cNvCxnSpPr/>
          <p:nvPr/>
        </p:nvCxnSpPr>
        <p:spPr>
          <a:xfrm>
            <a:off x="5445224" y="8552948"/>
            <a:ext cx="0" cy="8244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age 26">
            <a:extLst>
              <a:ext uri="{FF2B5EF4-FFF2-40B4-BE49-F238E27FC236}">
                <a16:creationId xmlns:a16="http://schemas.microsoft.com/office/drawing/2014/main" id="{02607DED-4C83-4C15-BC08-96061831D7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230" y="620661"/>
            <a:ext cx="3121421" cy="306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F0BC04-D4BC-D77C-636B-331B4D92B52E}"/>
              </a:ext>
            </a:extLst>
          </p:cNvPr>
          <p:cNvSpPr/>
          <p:nvPr/>
        </p:nvSpPr>
        <p:spPr>
          <a:xfrm>
            <a:off x="4" y="9297068"/>
            <a:ext cx="6857999" cy="423196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B375C5-09C7-ADC3-FCFB-1DFA0471D8D5}"/>
              </a:ext>
            </a:extLst>
          </p:cNvPr>
          <p:cNvSpPr/>
          <p:nvPr/>
        </p:nvSpPr>
        <p:spPr>
          <a:xfrm>
            <a:off x="-1" y="9100177"/>
            <a:ext cx="6858000" cy="64801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410D70-C4BB-CAA6-DF03-F952051189C2}"/>
              </a:ext>
            </a:extLst>
          </p:cNvPr>
          <p:cNvSpPr txBox="1"/>
          <p:nvPr/>
        </p:nvSpPr>
        <p:spPr>
          <a:xfrm>
            <a:off x="134635" y="9312362"/>
            <a:ext cx="6426714" cy="30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2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382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92F42A4-01A1-CD12-DC53-2B47FC528A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1968" y="3858823"/>
            <a:ext cx="1516075" cy="623871"/>
          </a:xfrm>
          <a:prstGeom prst="rect">
            <a:avLst/>
          </a:prstGeom>
          <a:solidFill>
            <a:schemeClr val="accent1"/>
          </a:solidFill>
        </p:spPr>
        <p:txBody>
          <a:bodyPr wrap="none" lIns="180000" tIns="72000" rIns="180000" bIns="72000" anchor="ctr" anchorCtr="0">
            <a:spAutoFit/>
          </a:bodyPr>
          <a:lstStyle>
            <a:lvl1pPr algn="l">
              <a:lnSpc>
                <a:spcPct val="100000"/>
              </a:lnSpc>
              <a:defRPr sz="3109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3" name="Espace réservé du texte 16">
            <a:extLst>
              <a:ext uri="{FF2B5EF4-FFF2-40B4-BE49-F238E27FC236}">
                <a16:creationId xmlns:a16="http://schemas.microsoft.com/office/drawing/2014/main" id="{08809917-8F00-CF76-84D2-3C7B3FB36DD9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81966" y="4949292"/>
            <a:ext cx="1310891" cy="411313"/>
          </a:xfrm>
          <a:prstGeom prst="rect">
            <a:avLst/>
          </a:prstGeom>
          <a:solidFill>
            <a:schemeClr val="accent6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728">
                <a:solidFill>
                  <a:schemeClr val="tx1"/>
                </a:solidFill>
              </a:defRPr>
            </a:lvl1pPr>
            <a:lvl2pPr marL="394872" indent="0">
              <a:lnSpc>
                <a:spcPct val="100000"/>
              </a:lnSpc>
              <a:buNone/>
              <a:defRPr/>
            </a:lvl2pPr>
            <a:lvl3pPr marL="789742" indent="0">
              <a:lnSpc>
                <a:spcPct val="100000"/>
              </a:lnSpc>
              <a:buNone/>
              <a:defRPr/>
            </a:lvl3pPr>
            <a:lvl4pPr marL="1184613" indent="0">
              <a:lnSpc>
                <a:spcPct val="100000"/>
              </a:lnSpc>
              <a:buNone/>
              <a:defRPr/>
            </a:lvl4pPr>
            <a:lvl5pPr marL="1579484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BA5EF494-1A7E-6D0F-2576-86F0C20C8CF8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81966" y="5799534"/>
            <a:ext cx="666484" cy="331611"/>
          </a:xfrm>
          <a:prstGeom prst="rect">
            <a:avLst/>
          </a:prstGeom>
          <a:solidFill>
            <a:schemeClr val="accent2"/>
          </a:solidFill>
        </p:spPr>
        <p:txBody>
          <a:bodyPr wrap="none" lIns="180000" tIns="72000" rIns="180000" bIns="72000" anchor="ctr" anchorCtr="0">
            <a:spAutoFit/>
          </a:bodyPr>
          <a:lstStyle>
            <a:lvl1pPr marL="0" indent="0">
              <a:lnSpc>
                <a:spcPct val="100000"/>
              </a:lnSpc>
              <a:buNone/>
              <a:defRPr sz="1210">
                <a:solidFill>
                  <a:schemeClr val="bg1"/>
                </a:solidFill>
              </a:defRPr>
            </a:lvl1pPr>
            <a:lvl2pPr marL="394872" indent="0">
              <a:lnSpc>
                <a:spcPct val="100000"/>
              </a:lnSpc>
              <a:buNone/>
              <a:defRPr/>
            </a:lvl2pPr>
            <a:lvl3pPr marL="789742" indent="0">
              <a:lnSpc>
                <a:spcPct val="100000"/>
              </a:lnSpc>
              <a:buNone/>
              <a:defRPr/>
            </a:lvl3pPr>
            <a:lvl4pPr marL="1184613" indent="0">
              <a:lnSpc>
                <a:spcPct val="100000"/>
              </a:lnSpc>
              <a:buNone/>
              <a:defRPr/>
            </a:lvl4pPr>
            <a:lvl5pPr marL="1579484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15" name="Graphique 4" descr="Point d’insertion vers la droite avec un remplissage uni">
            <a:extLst>
              <a:ext uri="{FF2B5EF4-FFF2-40B4-BE49-F238E27FC236}">
                <a16:creationId xmlns:a16="http://schemas.microsoft.com/office/drawing/2014/main" id="{6C7EB361-BDDC-D32C-9657-B4AEB5B2011A}"/>
              </a:ext>
            </a:extLst>
          </p:cNvPr>
          <p:cNvSpPr/>
          <p:nvPr/>
        </p:nvSpPr>
        <p:spPr>
          <a:xfrm>
            <a:off x="738086" y="3788438"/>
            <a:ext cx="174097" cy="762865"/>
          </a:xfrm>
          <a:custGeom>
            <a:avLst/>
            <a:gdLst>
              <a:gd name="connsiteX0" fmla="*/ 40424 w 309505"/>
              <a:gd name="connsiteY0" fmla="*/ 538229 h 538229"/>
              <a:gd name="connsiteX1" fmla="*/ 10 w 309505"/>
              <a:gd name="connsiteY1" fmla="*/ 497824 h 538229"/>
              <a:gd name="connsiteX2" fmla="*/ 228686 w 309505"/>
              <a:gd name="connsiteY2" fmla="*/ 269148 h 538229"/>
              <a:gd name="connsiteX3" fmla="*/ 0 w 309505"/>
              <a:gd name="connsiteY3" fmla="*/ 40405 h 538229"/>
              <a:gd name="connsiteX4" fmla="*/ 40415 w 309505"/>
              <a:gd name="connsiteY4" fmla="*/ 0 h 538229"/>
              <a:gd name="connsiteX5" fmla="*/ 309505 w 309505"/>
              <a:gd name="connsiteY5" fmla="*/ 269148 h 538229"/>
              <a:gd name="connsiteX6" fmla="*/ 40424 w 309505"/>
              <a:gd name="connsiteY6" fmla="*/ 538229 h 53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05" h="538229">
                <a:moveTo>
                  <a:pt x="40424" y="538229"/>
                </a:moveTo>
                <a:lnTo>
                  <a:pt x="10" y="497824"/>
                </a:lnTo>
                <a:lnTo>
                  <a:pt x="228686" y="269148"/>
                </a:lnTo>
                <a:lnTo>
                  <a:pt x="0" y="40405"/>
                </a:lnTo>
                <a:lnTo>
                  <a:pt x="40415" y="0"/>
                </a:lnTo>
                <a:lnTo>
                  <a:pt x="309505" y="269148"/>
                </a:lnTo>
                <a:lnTo>
                  <a:pt x="40424" y="538229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fr-FR" sz="1555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202DD3C-9F9E-4CDD-B471-C94118EA5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" y="191318"/>
            <a:ext cx="799934" cy="10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5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hapitre sans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21705"/>
            <a:ext cx="6858000" cy="65043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86709" y="4244026"/>
            <a:ext cx="2906871" cy="914848"/>
          </a:xfrm>
          <a:prstGeom prst="rect">
            <a:avLst/>
          </a:prstGeom>
          <a:noFill/>
        </p:spPr>
        <p:txBody>
          <a:bodyPr wrap="square" lIns="180000" tIns="72000" rIns="180000" bIns="72000" anchor="ctr" anchorCtr="0">
            <a:spAutoFit/>
          </a:bodyPr>
          <a:lstStyle>
            <a:lvl1pPr algn="l">
              <a:lnSpc>
                <a:spcPts val="3023"/>
              </a:lnSpc>
              <a:defRPr sz="3109" cap="none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du chapitre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6BBE0A-10EF-3D9E-E8FC-33024BE28A70}"/>
              </a:ext>
            </a:extLst>
          </p:cNvPr>
          <p:cNvSpPr/>
          <p:nvPr/>
        </p:nvSpPr>
        <p:spPr>
          <a:xfrm>
            <a:off x="4" y="9297068"/>
            <a:ext cx="6857999" cy="423196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848541-B69C-E7F9-C023-BC13BFFB987D}"/>
              </a:ext>
            </a:extLst>
          </p:cNvPr>
          <p:cNvSpPr/>
          <p:nvPr/>
        </p:nvSpPr>
        <p:spPr>
          <a:xfrm>
            <a:off x="-1" y="9100177"/>
            <a:ext cx="6858000" cy="64801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F755ED2-92BD-5606-6107-C3AC30289B40}"/>
              </a:ext>
            </a:extLst>
          </p:cNvPr>
          <p:cNvSpPr txBox="1"/>
          <p:nvPr/>
        </p:nvSpPr>
        <p:spPr>
          <a:xfrm>
            <a:off x="134635" y="9312362"/>
            <a:ext cx="6426714" cy="30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2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382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pic>
        <p:nvPicPr>
          <p:cNvPr id="8" name="Image 7" descr="Une image contenant motif, capture d’écran, tissu&#10;&#10;Description générée automatiquement">
            <a:extLst>
              <a:ext uri="{FF2B5EF4-FFF2-40B4-BE49-F238E27FC236}">
                <a16:creationId xmlns:a16="http://schemas.microsoft.com/office/drawing/2014/main" id="{0BD0293E-8A09-C835-5553-CD893B204D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296" y="1998815"/>
            <a:ext cx="4616707" cy="5930777"/>
          </a:xfrm>
          <a:prstGeom prst="rect">
            <a:avLst/>
          </a:prstGeom>
          <a:effectLst>
            <a:softEdge rad="36852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E3FAD22-4105-496E-AEA4-9E2FBFCFD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" y="191318"/>
            <a:ext cx="799934" cy="10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simple sur un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401" y="2027014"/>
            <a:ext cx="6109245" cy="55752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3023" b="1" cap="all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2"/>
          </p:nvPr>
        </p:nvSpPr>
        <p:spPr>
          <a:xfrm>
            <a:off x="255401" y="3062247"/>
            <a:ext cx="6109245" cy="39848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18">
                <a:solidFill>
                  <a:schemeClr val="tx1"/>
                </a:solidFill>
              </a:defRPr>
            </a:lvl1pPr>
            <a:lvl2pPr marL="155462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2pPr>
            <a:lvl3pPr marL="310922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3pPr>
            <a:lvl4pPr marL="466383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4pPr>
            <a:lvl5pPr marL="621845" indent="0">
              <a:lnSpc>
                <a:spcPct val="100000"/>
              </a:lnSpc>
              <a:buNone/>
              <a:defRPr sz="1382">
                <a:solidFill>
                  <a:schemeClr val="tx1"/>
                </a:solidFill>
              </a:defRPr>
            </a:lvl5pPr>
            <a:lvl6pPr marL="1974355" indent="0">
              <a:buFont typeface="Arial" panose="020B0604020202020204" pitchFamily="34" charset="0"/>
              <a:buNone/>
              <a:defRPr/>
            </a:lvl6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02080F-E047-C3F2-20D1-1568BACD57DC}"/>
              </a:ext>
            </a:extLst>
          </p:cNvPr>
          <p:cNvSpPr/>
          <p:nvPr/>
        </p:nvSpPr>
        <p:spPr>
          <a:xfrm>
            <a:off x="4" y="9297068"/>
            <a:ext cx="6857999" cy="423196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036049-9C79-7C65-B1E3-29AA6636B5D4}"/>
              </a:ext>
            </a:extLst>
          </p:cNvPr>
          <p:cNvSpPr/>
          <p:nvPr/>
        </p:nvSpPr>
        <p:spPr>
          <a:xfrm>
            <a:off x="-1" y="9100177"/>
            <a:ext cx="6858000" cy="64801"/>
          </a:xfrm>
          <a:prstGeom prst="rect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3AECF48-6A47-8B15-0FB6-115B4FB295CD}"/>
              </a:ext>
            </a:extLst>
          </p:cNvPr>
          <p:cNvSpPr txBox="1"/>
          <p:nvPr/>
        </p:nvSpPr>
        <p:spPr>
          <a:xfrm>
            <a:off x="134635" y="9312362"/>
            <a:ext cx="6426714" cy="305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82" b="0" i="0" dirty="0">
                <a:solidFill>
                  <a:schemeClr val="bg1"/>
                </a:solidFill>
                <a:latin typeface="Marianne Light" panose="02000000000000000000" pitchFamily="2" charset="0"/>
              </a:rPr>
              <a:t>CHALLENGE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 </a:t>
            </a:r>
            <a:r>
              <a:rPr lang="fr-FR" sz="1382" b="1" i="0" dirty="0">
                <a:solidFill>
                  <a:schemeClr val="bg1"/>
                </a:solidFill>
                <a:latin typeface="Marianne ExtraBold" panose="02000000000000000000" pitchFamily="2" charset="0"/>
              </a:rPr>
              <a:t>D’ÉCONOMIES D’ENERGIE </a:t>
            </a:r>
            <a:r>
              <a:rPr lang="fr-FR" sz="1382" dirty="0">
                <a:solidFill>
                  <a:schemeClr val="bg1"/>
                </a:solidFill>
                <a:latin typeface="Marianne" panose="02000000000000000000" pitchFamily="2" charset="0"/>
              </a:rPr>
              <a:t>DES BÂTIMENTS DE L’ÉTAT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5E8F95-D274-7185-9BFF-1C79413B55CF}"/>
              </a:ext>
            </a:extLst>
          </p:cNvPr>
          <p:cNvSpPr/>
          <p:nvPr/>
        </p:nvSpPr>
        <p:spPr>
          <a:xfrm>
            <a:off x="-5097" y="1783974"/>
            <a:ext cx="171450" cy="10033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55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83EF664-A215-4F34-9B77-F48D02282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" y="191318"/>
            <a:ext cx="799934" cy="102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0794"/>
            <a:ext cx="5829300" cy="3384091"/>
          </a:xfrm>
        </p:spPr>
        <p:txBody>
          <a:bodyPr anchor="b"/>
          <a:lstStyle>
            <a:lvl1pPr algn="ctr">
              <a:defRPr sz="358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105389"/>
            <a:ext cx="5143500" cy="2346813"/>
          </a:xfrm>
        </p:spPr>
        <p:txBody>
          <a:bodyPr/>
          <a:lstStyle>
            <a:lvl1pPr marL="0" indent="0" algn="ctr">
              <a:buNone/>
              <a:defRPr sz="1435"/>
            </a:lvl1pPr>
            <a:lvl2pPr marL="273394" indent="0" algn="ctr">
              <a:buNone/>
              <a:defRPr sz="1196"/>
            </a:lvl2pPr>
            <a:lvl3pPr marL="546788" indent="0" algn="ctr">
              <a:buNone/>
              <a:defRPr sz="1076"/>
            </a:lvl3pPr>
            <a:lvl4pPr marL="820183" indent="0" algn="ctr">
              <a:buNone/>
              <a:defRPr sz="957"/>
            </a:lvl4pPr>
            <a:lvl5pPr marL="1093577" indent="0" algn="ctr">
              <a:buNone/>
              <a:defRPr sz="957"/>
            </a:lvl5pPr>
            <a:lvl6pPr marL="1366971" indent="0" algn="ctr">
              <a:buNone/>
              <a:defRPr sz="957"/>
            </a:lvl6pPr>
            <a:lvl7pPr marL="1640365" indent="0" algn="ctr">
              <a:buNone/>
              <a:defRPr sz="957"/>
            </a:lvl7pPr>
            <a:lvl8pPr marL="1913759" indent="0" algn="ctr">
              <a:buNone/>
              <a:defRPr sz="957"/>
            </a:lvl8pPr>
            <a:lvl9pPr marL="2187153" indent="0" algn="ctr">
              <a:buNone/>
              <a:defRPr sz="95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65CF-317F-4A32-9288-BCE9649BB858}" type="datetimeFigureOut">
              <a:rPr lang="fr-FR" smtClean="0"/>
              <a:t>06/03/2024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4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4DCF7F3-2679-4E4B-AF30-1490242F0F2B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D46B5-EE81-4490-A90C-41FFFCB58A7F}"/>
              </a:ext>
            </a:extLst>
          </p:cNvPr>
          <p:cNvSpPr/>
          <p:nvPr/>
        </p:nvSpPr>
        <p:spPr>
          <a:xfrm>
            <a:off x="3978000" y="0"/>
            <a:ext cx="2880000" cy="4239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COMMUNICATION</a:t>
            </a:r>
            <a:endParaRPr lang="fr-FR" sz="1116" b="1" dirty="0">
              <a:latin typeface="Marianne" panose="020000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BF3081-B9E6-484A-9546-C02F3165E290}"/>
              </a:ext>
            </a:extLst>
          </p:cNvPr>
          <p:cNvSpPr/>
          <p:nvPr/>
        </p:nvSpPr>
        <p:spPr>
          <a:xfrm>
            <a:off x="5063291" y="4239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8D8099-6AAC-4659-8D8A-34FAFBDD8594}"/>
              </a:ext>
            </a:extLst>
          </p:cNvPr>
          <p:cNvSpPr/>
          <p:nvPr/>
        </p:nvSpPr>
        <p:spPr>
          <a:xfrm>
            <a:off x="5063291" y="706500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137705-0614-4B42-906B-88CC227A8A6B}"/>
              </a:ext>
            </a:extLst>
          </p:cNvPr>
          <p:cNvSpPr/>
          <p:nvPr/>
        </p:nvSpPr>
        <p:spPr>
          <a:xfrm>
            <a:off x="5063291" y="989101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FEBBC-CF16-4D30-9B4D-8D9C94BD104D}"/>
              </a:ext>
            </a:extLst>
          </p:cNvPr>
          <p:cNvSpPr/>
          <p:nvPr/>
        </p:nvSpPr>
        <p:spPr>
          <a:xfrm>
            <a:off x="5063290" y="1271701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57B2B5-C2CA-4EAA-A3C4-A46F567D5C28}"/>
              </a:ext>
            </a:extLst>
          </p:cNvPr>
          <p:cNvSpPr/>
          <p:nvPr/>
        </p:nvSpPr>
        <p:spPr>
          <a:xfrm>
            <a:off x="5063291" y="1554301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656DD3-A779-4E22-8326-00154A5DA995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55AE7-0844-4460-AF62-CA8E97C78EC5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E4655C0-8A96-45C2-ADBF-E2618579EE29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659025E0-7D50-4DA7-8C24-7EA3FEAAF5F7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54A701DD-76B9-470F-93E5-75D09C0F25EF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A0B6D928-3855-4CD9-A08D-728AF2F8E489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A4CD896-6594-4E1C-874A-465A49E4EF47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41F6926-3EE5-449E-A3B9-08476A5C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6B787664-3026-44E0-930A-0FF1E0CEF1B2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rgbClr val="65B8C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78B649E-8BD8-4E9C-B3AA-BBE20305F90B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rgbClr val="65B8C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8BF3DAF-99CF-45EF-8486-E1886A6AEDEE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rgbClr val="65B8C3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5665EE68-526D-4BA8-BBAF-212895F286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024E01A-B62D-4319-9D9A-421063E2BD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2" name="Espace réservé du numéro de diapositive 24">
            <a:extLst>
              <a:ext uri="{FF2B5EF4-FFF2-40B4-BE49-F238E27FC236}">
                <a16:creationId xmlns:a16="http://schemas.microsoft.com/office/drawing/2014/main" id="{2B5E55EC-7A09-47CE-BA92-6C1C2AF80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  <a:prstGeom prst="rect">
            <a:avLst/>
          </a:prstGeom>
        </p:spPr>
        <p:txBody>
          <a:bodyPr/>
          <a:lstStyle>
            <a:lvl1pPr algn="ctr">
              <a:defRPr sz="877" b="1">
                <a:solidFill>
                  <a:schemeClr val="bg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nsibilis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6EBE134D-382B-4C57-B5AE-FDF48B2E94CB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1A81FC-9F5D-475E-962F-60F1D936F595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7946C-017A-4304-9ABA-C09497BC4B0B}"/>
              </a:ext>
            </a:extLst>
          </p:cNvPr>
          <p:cNvSpPr/>
          <p:nvPr/>
        </p:nvSpPr>
        <p:spPr>
          <a:xfrm>
            <a:off x="3977999" y="282600"/>
            <a:ext cx="2880000" cy="4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9E3D00-F9A2-4FE7-8F8A-65A9078447AD}"/>
              </a:ext>
            </a:extLst>
          </p:cNvPr>
          <p:cNvSpPr/>
          <p:nvPr/>
        </p:nvSpPr>
        <p:spPr>
          <a:xfrm>
            <a:off x="5063291" y="706500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04DC9B-2D4B-4DE3-A16D-CF2B884CAA2F}"/>
              </a:ext>
            </a:extLst>
          </p:cNvPr>
          <p:cNvSpPr/>
          <p:nvPr/>
        </p:nvSpPr>
        <p:spPr>
          <a:xfrm>
            <a:off x="5063291" y="989101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46BFD-F53F-4AD5-8BCB-FC689041C3FF}"/>
              </a:ext>
            </a:extLst>
          </p:cNvPr>
          <p:cNvSpPr/>
          <p:nvPr/>
        </p:nvSpPr>
        <p:spPr>
          <a:xfrm>
            <a:off x="5063291" y="1271701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198FCF-2005-471B-A43D-432067C99843}"/>
              </a:ext>
            </a:extLst>
          </p:cNvPr>
          <p:cNvSpPr/>
          <p:nvPr/>
        </p:nvSpPr>
        <p:spPr>
          <a:xfrm>
            <a:off x="5063291" y="1554301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642A84-0BA2-40BB-AA04-2678CAD0C61E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9354E9-8230-41D9-94D0-CADB4BA670A0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6AA782-EB36-4AAF-8D47-4C1E5D610DDA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23E570A-07F3-4C11-82E9-05B63FAA8B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01D6951-214B-4A1A-BF38-B2D93CF6680F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4DE16E2-0A8F-4542-B54C-47219DF91948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E9B4559A-0C28-41B0-9E6D-487685A8227A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70C6E3A-2E76-4DF8-863D-3C8821BF5CE6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4BC3E109-5648-46E2-B72C-C8171E67B152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2533CF3-AE32-4AFB-80AB-4EB6037607D0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2DB33D8-B784-4103-B22E-6A82C1A47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FEA963D-ACE3-4915-ABE6-496DA831E8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22" name="Espace réservé du texte 26">
            <a:extLst>
              <a:ext uri="{FF2B5EF4-FFF2-40B4-BE49-F238E27FC236}">
                <a16:creationId xmlns:a16="http://schemas.microsoft.com/office/drawing/2014/main" id="{8689F3DC-CB18-4167-8E3F-83675E6312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3FCDB393-7563-4F65-86FE-E93BF610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bg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9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rmique hi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A57BE8A-709F-46AC-9758-C823523D0F03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A5AB413-8989-474F-99DB-379CFD284EBF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EFB4DC-C996-486D-BA33-3DAF7E2E8EBF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F810AC5-AB69-4B6E-A6A8-E9946B0B2EAB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4F919EB-8EB4-4330-A67A-9C467A1C894A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C9286C-332C-44AA-BC62-49474AEDC80F}"/>
              </a:ext>
            </a:extLst>
          </p:cNvPr>
          <p:cNvSpPr/>
          <p:nvPr/>
        </p:nvSpPr>
        <p:spPr>
          <a:xfrm>
            <a:off x="3978000" y="565200"/>
            <a:ext cx="2880000" cy="4239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823CF1-2265-4328-ABE4-A307E0C1AD07}"/>
              </a:ext>
            </a:extLst>
          </p:cNvPr>
          <p:cNvSpPr/>
          <p:nvPr/>
        </p:nvSpPr>
        <p:spPr>
          <a:xfrm>
            <a:off x="5063291" y="989101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73EF01-E7BE-4D35-A8ED-41D8A3A4A4E8}"/>
              </a:ext>
            </a:extLst>
          </p:cNvPr>
          <p:cNvSpPr/>
          <p:nvPr/>
        </p:nvSpPr>
        <p:spPr>
          <a:xfrm>
            <a:off x="5063291" y="1271701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C215B5-B5CE-4270-86C3-38248B032822}"/>
              </a:ext>
            </a:extLst>
          </p:cNvPr>
          <p:cNvSpPr/>
          <p:nvPr/>
        </p:nvSpPr>
        <p:spPr>
          <a:xfrm>
            <a:off x="5063291" y="1554301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DDE47B-79A2-4DB0-922F-4198CC2D5160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2D7A6A-6789-4A88-B53E-7B88ACC2B963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639ACF-8865-4418-86EC-8F5308BA4CCB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F72CC2-3DE7-4251-B877-E859184B56F8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0F25136-451E-4B3B-B32E-E70C16A5E1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486758CC-B4A4-47D5-9B7C-F08401BF9CE7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2FFC78C1-0D87-4DB3-876D-BA848F3055C2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7562DFE-18B1-4912-BA16-DDBD5AB2F1B1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4F12333-E66C-4B47-B092-0E89095A7175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72188F90-0B30-484F-8DE5-506ED2B2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bg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080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rmique ét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74ACF497-F08C-46D4-A06C-3861D3B79E0A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0F5F284-CAF8-4ABD-B4CB-148C128B8EC6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EEFD2C3-44C4-4378-B7C0-4F80539002A7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8AB1742B-4159-4490-9F39-3C01795FB61C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3C5CCB5-0789-4C57-8B15-99BB97A26940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23FD9D-049A-41B1-98D9-AAAC87DF6C0C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CD2CF-10DF-417E-BECF-59DEA2230876}"/>
              </a:ext>
            </a:extLst>
          </p:cNvPr>
          <p:cNvSpPr/>
          <p:nvPr/>
        </p:nvSpPr>
        <p:spPr>
          <a:xfrm>
            <a:off x="5063291" y="565199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FA5D5B-04B3-4076-B234-17DF613325E1}"/>
              </a:ext>
            </a:extLst>
          </p:cNvPr>
          <p:cNvSpPr/>
          <p:nvPr/>
        </p:nvSpPr>
        <p:spPr>
          <a:xfrm>
            <a:off x="3978000" y="847800"/>
            <a:ext cx="2880000" cy="4239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FD4FD9-9345-499B-923F-0EC68302A34A}"/>
              </a:ext>
            </a:extLst>
          </p:cNvPr>
          <p:cNvSpPr/>
          <p:nvPr/>
        </p:nvSpPr>
        <p:spPr>
          <a:xfrm>
            <a:off x="5063291" y="1271701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9B9EBF-FD41-4E98-A6DA-CA48AE543305}"/>
              </a:ext>
            </a:extLst>
          </p:cNvPr>
          <p:cNvSpPr/>
          <p:nvPr/>
        </p:nvSpPr>
        <p:spPr>
          <a:xfrm>
            <a:off x="5063291" y="1554301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D456E2-C96C-49F3-AFA1-51D8145AC381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91C20A-7FFF-411A-8D65-BECEDB93BD8D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D5C95E-2ED2-43B3-B937-AB2815442FCB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EA80885-BA79-4E55-8F31-CC4CD1617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BAC5159-0E9B-4D8B-8141-3F2928B34732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D0D8613-DC58-458D-9020-4F827F78D924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44855ADA-C890-4F82-998D-7E9D24B0447C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277B855-32A5-4304-92AC-34AA92893B15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24121FDF-41E7-46A0-8202-F482B4536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bg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1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clai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1B75B5C-492E-4FA1-843F-1850A4C4ABA4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68BEEEF-2310-40AB-8C7C-96420AAC4140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06B1FC3-6614-45AA-907F-4329F3C0EF3E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D36EB94-84F9-4A59-9369-807664D3EDBE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3918767-7AC8-4CC0-9679-956E6E9A8929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A4102-D335-403F-B48A-F861A466CB52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4AAD17-4B88-4904-83DC-555880344D77}"/>
              </a:ext>
            </a:extLst>
          </p:cNvPr>
          <p:cNvSpPr/>
          <p:nvPr/>
        </p:nvSpPr>
        <p:spPr>
          <a:xfrm>
            <a:off x="5063291" y="565199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727BC0-F293-46A8-8A32-1A5033B39C9C}"/>
              </a:ext>
            </a:extLst>
          </p:cNvPr>
          <p:cNvSpPr/>
          <p:nvPr/>
        </p:nvSpPr>
        <p:spPr>
          <a:xfrm>
            <a:off x="5063291" y="847798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E959A6-79B8-4165-B8B7-CC8EB42F342D}"/>
              </a:ext>
            </a:extLst>
          </p:cNvPr>
          <p:cNvSpPr/>
          <p:nvPr/>
        </p:nvSpPr>
        <p:spPr>
          <a:xfrm>
            <a:off x="3978000" y="1130400"/>
            <a:ext cx="2880000" cy="4239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808A5-0880-42D3-8E82-D662492B2373}"/>
              </a:ext>
            </a:extLst>
          </p:cNvPr>
          <p:cNvSpPr/>
          <p:nvPr/>
        </p:nvSpPr>
        <p:spPr>
          <a:xfrm>
            <a:off x="5063291" y="1554301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A8CB2-BE77-4D74-968F-6CBD5325A1FA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3C61E8-3C86-435B-B9C4-3A5187AFC619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328FAC7-32B5-4889-B389-AB77F86CD74F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ED8FA19-A7F3-438B-8ECC-F7015F567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8997CD0-59E1-44C6-B3BE-0C1A24A11FB5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ADAE959-204E-4D69-8ECF-F58CC2EC245F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3D5828E-13C7-47D5-A00E-48E741508041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D502405-5EE5-4A47-B524-4469E9C74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9D0A9452-19C0-4A60-85F5-1F7D084E9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74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til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FAB84FB-080E-4B5B-A943-4DA483BF50A9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FB04FFF-6331-46D7-8461-6CD8497C9983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0247F3D-DB14-43A5-A2CE-389A45390067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ED8B422-27BF-4240-ACBA-1A57693D98C8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7173576-9B79-4ED8-895B-ED71052D4E65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D12786-79A7-425F-AB1B-9B0E237C6CAF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EDE7C6-984F-430F-B335-F67F206A0578}"/>
              </a:ext>
            </a:extLst>
          </p:cNvPr>
          <p:cNvSpPr/>
          <p:nvPr/>
        </p:nvSpPr>
        <p:spPr>
          <a:xfrm>
            <a:off x="5063291" y="565199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05D150-66BB-40FE-9E37-8CCE4EB592A0}"/>
              </a:ext>
            </a:extLst>
          </p:cNvPr>
          <p:cNvSpPr/>
          <p:nvPr/>
        </p:nvSpPr>
        <p:spPr>
          <a:xfrm>
            <a:off x="5063291" y="847798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73E51A-55C4-43FA-A590-5DCB9A156674}"/>
              </a:ext>
            </a:extLst>
          </p:cNvPr>
          <p:cNvSpPr/>
          <p:nvPr/>
        </p:nvSpPr>
        <p:spPr>
          <a:xfrm>
            <a:off x="5063291" y="1130397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D5A6BA-A6A0-40E9-B8A5-54352D87F787}"/>
              </a:ext>
            </a:extLst>
          </p:cNvPr>
          <p:cNvSpPr/>
          <p:nvPr/>
        </p:nvSpPr>
        <p:spPr>
          <a:xfrm>
            <a:off x="3978000" y="1412997"/>
            <a:ext cx="2880000" cy="423905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955F0-C4D7-4ADA-A232-74606F9D56A1}"/>
              </a:ext>
            </a:extLst>
          </p:cNvPr>
          <p:cNvSpPr/>
          <p:nvPr/>
        </p:nvSpPr>
        <p:spPr>
          <a:xfrm>
            <a:off x="5063291" y="1836900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B863B8-F986-41C3-B77A-F0ABA5B2946A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0B18B2-BD92-4125-BEAB-300DD9921A62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F52072B-DCE2-4F02-801D-D0FE46CDEA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BFF4C4E7-937C-4418-AEE9-BB17DEBA440F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615161F2-27CD-47FA-90C9-A0DC18E3A2CE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AE2C053-1411-4006-891D-08E2DAC3A739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C726227-6291-480E-BE74-04F5E0C048F0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2A086DA9-3EF4-4B7F-B8E3-46A778DE3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12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7CEE2AF-FB84-4C5B-B2D8-1981A8ABE183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8B5DA8C-82D2-4A0E-B3A5-076E79A45F8F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6E80D8F-99B1-4059-A550-5347B5101A38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03101D3-D1FD-4B92-B808-12C4CF51A9C8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E877992-0F5E-4A1E-8BB6-8FE1668B42E9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48E09F-9A1D-4ADB-905F-BC4E5987ED39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12D399-FD60-45D4-8EDE-904DEA8E80E4}"/>
              </a:ext>
            </a:extLst>
          </p:cNvPr>
          <p:cNvSpPr/>
          <p:nvPr/>
        </p:nvSpPr>
        <p:spPr>
          <a:xfrm>
            <a:off x="5063291" y="565199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D40E2D-B206-48DC-AA59-EB0FA100627B}"/>
              </a:ext>
            </a:extLst>
          </p:cNvPr>
          <p:cNvSpPr/>
          <p:nvPr/>
        </p:nvSpPr>
        <p:spPr>
          <a:xfrm>
            <a:off x="5063291" y="847798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D17FA3-1A35-46B5-870D-0CCC5371FCC1}"/>
              </a:ext>
            </a:extLst>
          </p:cNvPr>
          <p:cNvSpPr/>
          <p:nvPr/>
        </p:nvSpPr>
        <p:spPr>
          <a:xfrm>
            <a:off x="5063291" y="1130397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047936-EDFA-4A4D-B80D-0D3073E871D4}"/>
              </a:ext>
            </a:extLst>
          </p:cNvPr>
          <p:cNvSpPr/>
          <p:nvPr/>
        </p:nvSpPr>
        <p:spPr>
          <a:xfrm>
            <a:off x="5063291" y="1412995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EBC0A-9C3B-499B-843F-CF3A3412C497}"/>
              </a:ext>
            </a:extLst>
          </p:cNvPr>
          <p:cNvSpPr/>
          <p:nvPr/>
        </p:nvSpPr>
        <p:spPr>
          <a:xfrm>
            <a:off x="3978000" y="1695594"/>
            <a:ext cx="2880000" cy="42390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35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3F64FD-A44C-4383-BBD8-9B1E8CF8A077}"/>
              </a:ext>
            </a:extLst>
          </p:cNvPr>
          <p:cNvSpPr/>
          <p:nvPr/>
        </p:nvSpPr>
        <p:spPr>
          <a:xfrm>
            <a:off x="5063291" y="2119500"/>
            <a:ext cx="1799999" cy="282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EQUIPEMENTS ELEC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179531-1A47-42EC-906C-0C3E70B51271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 dirty="0">
              <a:latin typeface="Marianne" panose="02000000000000000000" pitchFamily="50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06DFA50-5CF2-477D-83D5-43F3FA8E69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8C71401-70E8-472E-AA06-33FBAB1683CD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438721C-D1D0-49FF-B217-83CF1B9113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417B0C0-12D3-4F9C-B806-65C3423509E6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B86B1CA-14B2-47CB-81DF-3E78C0BB4F45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2DF29953-1EE6-44C8-AE66-3FED74EE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bg1"/>
                </a:solidFill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38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quipements électr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1736E07A-F88C-433E-9255-BE0700D3E4EA}"/>
              </a:ext>
            </a:extLst>
          </p:cNvPr>
          <p:cNvSpPr/>
          <p:nvPr/>
        </p:nvSpPr>
        <p:spPr>
          <a:xfrm>
            <a:off x="0" y="168053"/>
            <a:ext cx="3717032" cy="1583132"/>
          </a:xfrm>
          <a:prstGeom prst="round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9225" rtlCol="0" anchor="ctr"/>
          <a:lstStyle/>
          <a:p>
            <a:endParaRPr lang="fr-FR" sz="2551" b="1" dirty="0">
              <a:solidFill>
                <a:schemeClr val="tx2"/>
              </a:solidFill>
              <a:latin typeface="Ink Free" panose="03080402000500000000" pitchFamily="66" charset="0"/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C469020-7A52-4EDE-8D0B-A2FE2532E7C8}"/>
              </a:ext>
            </a:extLst>
          </p:cNvPr>
          <p:cNvCxnSpPr/>
          <p:nvPr/>
        </p:nvCxnSpPr>
        <p:spPr>
          <a:xfrm>
            <a:off x="620688" y="691318"/>
            <a:ext cx="2808312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FE2C657-B370-412D-ACA9-47ED57E8C8B3}"/>
              </a:ext>
            </a:extLst>
          </p:cNvPr>
          <p:cNvCxnSpPr/>
          <p:nvPr/>
        </p:nvCxnSpPr>
        <p:spPr>
          <a:xfrm>
            <a:off x="620688" y="1185923"/>
            <a:ext cx="2808312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CDC46EA-BFAA-49D4-8EAF-96A1D416D66D}"/>
              </a:ext>
            </a:extLst>
          </p:cNvPr>
          <p:cNvCxnSpPr/>
          <p:nvPr/>
        </p:nvCxnSpPr>
        <p:spPr>
          <a:xfrm>
            <a:off x="620688" y="1680528"/>
            <a:ext cx="2808312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C3A45AC-E91E-486E-AEF3-93E95BAEAF8A}"/>
              </a:ext>
            </a:extLst>
          </p:cNvPr>
          <p:cNvSpPr/>
          <p:nvPr/>
        </p:nvSpPr>
        <p:spPr>
          <a:xfrm>
            <a:off x="5063288" y="0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30CC74-D96A-4805-A6B2-8107BDA4CD61}"/>
              </a:ext>
            </a:extLst>
          </p:cNvPr>
          <p:cNvSpPr/>
          <p:nvPr/>
        </p:nvSpPr>
        <p:spPr>
          <a:xfrm>
            <a:off x="5063291" y="282600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03DD45-E755-47D4-9A27-C1A7A0691301}"/>
              </a:ext>
            </a:extLst>
          </p:cNvPr>
          <p:cNvSpPr/>
          <p:nvPr/>
        </p:nvSpPr>
        <p:spPr>
          <a:xfrm>
            <a:off x="5063291" y="565199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B607F-1775-486D-8530-16F7B4BE3835}"/>
              </a:ext>
            </a:extLst>
          </p:cNvPr>
          <p:cNvSpPr/>
          <p:nvPr/>
        </p:nvSpPr>
        <p:spPr>
          <a:xfrm>
            <a:off x="5063291" y="847798"/>
            <a:ext cx="1799999" cy="282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ETE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C5704C-658B-4C1D-95EE-AAC9CD2CF322}"/>
              </a:ext>
            </a:extLst>
          </p:cNvPr>
          <p:cNvSpPr/>
          <p:nvPr/>
        </p:nvSpPr>
        <p:spPr>
          <a:xfrm>
            <a:off x="5063291" y="1130397"/>
            <a:ext cx="1799999" cy="28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ECLAIRAGE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D30C2A-BD47-496C-B03B-1289FE5C3AE9}"/>
              </a:ext>
            </a:extLst>
          </p:cNvPr>
          <p:cNvSpPr/>
          <p:nvPr/>
        </p:nvSpPr>
        <p:spPr>
          <a:xfrm>
            <a:off x="5063291" y="1412995"/>
            <a:ext cx="1799999" cy="28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VENTILATION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A4A323-5A9F-4E9C-8C1A-420F5DEA394B}"/>
              </a:ext>
            </a:extLst>
          </p:cNvPr>
          <p:cNvSpPr/>
          <p:nvPr/>
        </p:nvSpPr>
        <p:spPr>
          <a:xfrm>
            <a:off x="5063291" y="1695592"/>
            <a:ext cx="1799999" cy="2826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EAU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AAE238-3975-4B04-82F2-4440BE3B312B}"/>
              </a:ext>
            </a:extLst>
          </p:cNvPr>
          <p:cNvSpPr/>
          <p:nvPr/>
        </p:nvSpPr>
        <p:spPr>
          <a:xfrm>
            <a:off x="3978000" y="1978190"/>
            <a:ext cx="2880000" cy="42391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403" rIns="0" rtlCol="0" anchor="ctr"/>
          <a:lstStyle/>
          <a:p>
            <a:r>
              <a:rPr lang="fr-FR" sz="1196" b="1" dirty="0">
                <a:latin typeface="Marianne" panose="02000000000000000000" pitchFamily="50" charset="0"/>
              </a:rPr>
              <a:t>EQUIPEMENTS ELECTRIQUES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C2B783-3A59-4077-9ABB-B7107B0D77E9}"/>
              </a:ext>
            </a:extLst>
          </p:cNvPr>
          <p:cNvSpPr/>
          <p:nvPr/>
        </p:nvSpPr>
        <p:spPr>
          <a:xfrm>
            <a:off x="0" y="0"/>
            <a:ext cx="476672" cy="9720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35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7BC4AF4-7BFB-487C-9D81-CDF5E31A6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21" t="32203" r="12758" b="40114"/>
          <a:stretch/>
        </p:blipFill>
        <p:spPr>
          <a:xfrm>
            <a:off x="4437114" y="8758599"/>
            <a:ext cx="2304257" cy="847894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5B5A2E31-597E-464B-824D-C73C28689573}"/>
              </a:ext>
            </a:extLst>
          </p:cNvPr>
          <p:cNvGrpSpPr/>
          <p:nvPr/>
        </p:nvGrpSpPr>
        <p:grpSpPr>
          <a:xfrm>
            <a:off x="784755" y="1957362"/>
            <a:ext cx="484429" cy="282600"/>
            <a:chOff x="764704" y="4778026"/>
            <a:chExt cx="246227" cy="151348"/>
          </a:xfrm>
        </p:grpSpPr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912282E-37DB-4046-B8DF-1B7711974E33}"/>
                </a:ext>
              </a:extLst>
            </p:cNvPr>
            <p:cNvSpPr>
              <a:spLocks/>
            </p:cNvSpPr>
            <p:nvPr/>
          </p:nvSpPr>
          <p:spPr bwMode="gray">
            <a:xfrm>
              <a:off x="823372" y="4778026"/>
              <a:ext cx="131698" cy="151348"/>
            </a:xfrm>
            <a:custGeom>
              <a:avLst/>
              <a:gdLst>
                <a:gd name="T0" fmla="*/ 175 w 237"/>
                <a:gd name="T1" fmla="*/ 191 h 271"/>
                <a:gd name="T2" fmla="*/ 130 w 237"/>
                <a:gd name="T3" fmla="*/ 145 h 271"/>
                <a:gd name="T4" fmla="*/ 145 w 237"/>
                <a:gd name="T5" fmla="*/ 110 h 271"/>
                <a:gd name="T6" fmla="*/ 157 w 237"/>
                <a:gd name="T7" fmla="*/ 86 h 271"/>
                <a:gd name="T8" fmla="*/ 153 w 237"/>
                <a:gd name="T9" fmla="*/ 73 h 271"/>
                <a:gd name="T10" fmla="*/ 156 w 237"/>
                <a:gd name="T11" fmla="*/ 49 h 271"/>
                <a:gd name="T12" fmla="*/ 101 w 237"/>
                <a:gd name="T13" fmla="*/ 0 h 271"/>
                <a:gd name="T14" fmla="*/ 46 w 237"/>
                <a:gd name="T15" fmla="*/ 49 h 271"/>
                <a:gd name="T16" fmla="*/ 50 w 237"/>
                <a:gd name="T17" fmla="*/ 73 h 271"/>
                <a:gd name="T18" fmla="*/ 46 w 237"/>
                <a:gd name="T19" fmla="*/ 86 h 271"/>
                <a:gd name="T20" fmla="*/ 58 w 237"/>
                <a:gd name="T21" fmla="*/ 110 h 271"/>
                <a:gd name="T22" fmla="*/ 73 w 237"/>
                <a:gd name="T23" fmla="*/ 145 h 271"/>
                <a:gd name="T24" fmla="*/ 28 w 237"/>
                <a:gd name="T25" fmla="*/ 191 h 271"/>
                <a:gd name="T26" fmla="*/ 0 w 237"/>
                <a:gd name="T27" fmla="*/ 215 h 271"/>
                <a:gd name="T28" fmla="*/ 0 w 237"/>
                <a:gd name="T29" fmla="*/ 271 h 271"/>
                <a:gd name="T30" fmla="*/ 237 w 237"/>
                <a:gd name="T31" fmla="*/ 271 h 271"/>
                <a:gd name="T32" fmla="*/ 237 w 237"/>
                <a:gd name="T33" fmla="*/ 229 h 271"/>
                <a:gd name="T34" fmla="*/ 175 w 237"/>
                <a:gd name="T35" fmla="*/ 19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7" h="271">
                  <a:moveTo>
                    <a:pt x="175" y="191"/>
                  </a:moveTo>
                  <a:cubicBezTo>
                    <a:pt x="141" y="178"/>
                    <a:pt x="130" y="167"/>
                    <a:pt x="130" y="145"/>
                  </a:cubicBezTo>
                  <a:cubicBezTo>
                    <a:pt x="130" y="130"/>
                    <a:pt x="140" y="135"/>
                    <a:pt x="145" y="110"/>
                  </a:cubicBezTo>
                  <a:cubicBezTo>
                    <a:pt x="146" y="99"/>
                    <a:pt x="156" y="110"/>
                    <a:pt x="157" y="86"/>
                  </a:cubicBezTo>
                  <a:cubicBezTo>
                    <a:pt x="157" y="76"/>
                    <a:pt x="153" y="73"/>
                    <a:pt x="153" y="73"/>
                  </a:cubicBezTo>
                  <a:cubicBezTo>
                    <a:pt x="153" y="73"/>
                    <a:pt x="155" y="60"/>
                    <a:pt x="156" y="49"/>
                  </a:cubicBezTo>
                  <a:cubicBezTo>
                    <a:pt x="157" y="35"/>
                    <a:pt x="149" y="0"/>
                    <a:pt x="101" y="0"/>
                  </a:cubicBezTo>
                  <a:cubicBezTo>
                    <a:pt x="54" y="0"/>
                    <a:pt x="46" y="35"/>
                    <a:pt x="46" y="49"/>
                  </a:cubicBezTo>
                  <a:cubicBezTo>
                    <a:pt x="48" y="60"/>
                    <a:pt x="50" y="73"/>
                    <a:pt x="50" y="73"/>
                  </a:cubicBezTo>
                  <a:cubicBezTo>
                    <a:pt x="50" y="73"/>
                    <a:pt x="46" y="76"/>
                    <a:pt x="46" y="86"/>
                  </a:cubicBezTo>
                  <a:cubicBezTo>
                    <a:pt x="47" y="110"/>
                    <a:pt x="56" y="99"/>
                    <a:pt x="58" y="110"/>
                  </a:cubicBezTo>
                  <a:cubicBezTo>
                    <a:pt x="62" y="135"/>
                    <a:pt x="73" y="130"/>
                    <a:pt x="73" y="145"/>
                  </a:cubicBezTo>
                  <a:cubicBezTo>
                    <a:pt x="73" y="167"/>
                    <a:pt x="62" y="178"/>
                    <a:pt x="28" y="191"/>
                  </a:cubicBezTo>
                  <a:cubicBezTo>
                    <a:pt x="18" y="194"/>
                    <a:pt x="0" y="201"/>
                    <a:pt x="0" y="215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237" y="271"/>
                    <a:pt x="237" y="271"/>
                    <a:pt x="237" y="271"/>
                  </a:cubicBezTo>
                  <a:cubicBezTo>
                    <a:pt x="237" y="271"/>
                    <a:pt x="237" y="238"/>
                    <a:pt x="237" y="229"/>
                  </a:cubicBezTo>
                  <a:cubicBezTo>
                    <a:pt x="237" y="216"/>
                    <a:pt x="209" y="204"/>
                    <a:pt x="175" y="19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C0005FF-A941-4177-B98B-08DC068868F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9058" y="4799781"/>
              <a:ext cx="81873" cy="129593"/>
            </a:xfrm>
            <a:custGeom>
              <a:avLst/>
              <a:gdLst>
                <a:gd name="T0" fmla="*/ 97 w 147"/>
                <a:gd name="T1" fmla="*/ 143 h 232"/>
                <a:gd name="T2" fmla="*/ 64 w 147"/>
                <a:gd name="T3" fmla="*/ 109 h 232"/>
                <a:gd name="T4" fmla="*/ 75 w 147"/>
                <a:gd name="T5" fmla="*/ 82 h 232"/>
                <a:gd name="T6" fmla="*/ 84 w 147"/>
                <a:gd name="T7" fmla="*/ 64 h 232"/>
                <a:gd name="T8" fmla="*/ 81 w 147"/>
                <a:gd name="T9" fmla="*/ 55 h 232"/>
                <a:gd name="T10" fmla="*/ 84 w 147"/>
                <a:gd name="T11" fmla="*/ 37 h 232"/>
                <a:gd name="T12" fmla="*/ 42 w 147"/>
                <a:gd name="T13" fmla="*/ 0 h 232"/>
                <a:gd name="T14" fmla="*/ 1 w 147"/>
                <a:gd name="T15" fmla="*/ 37 h 232"/>
                <a:gd name="T16" fmla="*/ 4 w 147"/>
                <a:gd name="T17" fmla="*/ 55 h 232"/>
                <a:gd name="T18" fmla="*/ 0 w 147"/>
                <a:gd name="T19" fmla="*/ 64 h 232"/>
                <a:gd name="T20" fmla="*/ 10 w 147"/>
                <a:gd name="T21" fmla="*/ 82 h 232"/>
                <a:gd name="T22" fmla="*/ 21 w 147"/>
                <a:gd name="T23" fmla="*/ 109 h 232"/>
                <a:gd name="T24" fmla="*/ 7 w 147"/>
                <a:gd name="T25" fmla="*/ 134 h 232"/>
                <a:gd name="T26" fmla="*/ 70 w 147"/>
                <a:gd name="T27" fmla="*/ 187 h 232"/>
                <a:gd name="T28" fmla="*/ 70 w 147"/>
                <a:gd name="T29" fmla="*/ 232 h 232"/>
                <a:gd name="T30" fmla="*/ 147 w 147"/>
                <a:gd name="T31" fmla="*/ 232 h 232"/>
                <a:gd name="T32" fmla="*/ 142 w 147"/>
                <a:gd name="T33" fmla="*/ 168 h 232"/>
                <a:gd name="T34" fmla="*/ 97 w 147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232">
                  <a:moveTo>
                    <a:pt x="97" y="143"/>
                  </a:moveTo>
                  <a:cubicBezTo>
                    <a:pt x="72" y="133"/>
                    <a:pt x="64" y="126"/>
                    <a:pt x="64" y="109"/>
                  </a:cubicBezTo>
                  <a:cubicBezTo>
                    <a:pt x="64" y="98"/>
                    <a:pt x="72" y="101"/>
                    <a:pt x="75" y="82"/>
                  </a:cubicBezTo>
                  <a:cubicBezTo>
                    <a:pt x="76" y="74"/>
                    <a:pt x="84" y="82"/>
                    <a:pt x="84" y="64"/>
                  </a:cubicBezTo>
                  <a:cubicBezTo>
                    <a:pt x="84" y="57"/>
                    <a:pt x="81" y="55"/>
                    <a:pt x="81" y="55"/>
                  </a:cubicBezTo>
                  <a:cubicBezTo>
                    <a:pt x="81" y="55"/>
                    <a:pt x="83" y="44"/>
                    <a:pt x="84" y="37"/>
                  </a:cubicBezTo>
                  <a:cubicBezTo>
                    <a:pt x="84" y="27"/>
                    <a:pt x="78" y="0"/>
                    <a:pt x="42" y="0"/>
                  </a:cubicBezTo>
                  <a:cubicBezTo>
                    <a:pt x="8" y="0"/>
                    <a:pt x="0" y="27"/>
                    <a:pt x="1" y="37"/>
                  </a:cubicBezTo>
                  <a:cubicBezTo>
                    <a:pt x="2" y="44"/>
                    <a:pt x="4" y="55"/>
                    <a:pt x="4" y="55"/>
                  </a:cubicBezTo>
                  <a:cubicBezTo>
                    <a:pt x="4" y="55"/>
                    <a:pt x="0" y="57"/>
                    <a:pt x="0" y="64"/>
                  </a:cubicBezTo>
                  <a:cubicBezTo>
                    <a:pt x="2" y="82"/>
                    <a:pt x="8" y="74"/>
                    <a:pt x="10" y="82"/>
                  </a:cubicBezTo>
                  <a:cubicBezTo>
                    <a:pt x="13" y="101"/>
                    <a:pt x="21" y="98"/>
                    <a:pt x="21" y="109"/>
                  </a:cubicBezTo>
                  <a:cubicBezTo>
                    <a:pt x="21" y="120"/>
                    <a:pt x="17" y="128"/>
                    <a:pt x="7" y="134"/>
                  </a:cubicBezTo>
                  <a:cubicBezTo>
                    <a:pt x="62" y="159"/>
                    <a:pt x="70" y="164"/>
                    <a:pt x="70" y="187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147" y="232"/>
                    <a:pt x="146" y="174"/>
                    <a:pt x="142" y="168"/>
                  </a:cubicBezTo>
                  <a:cubicBezTo>
                    <a:pt x="137" y="159"/>
                    <a:pt x="123" y="153"/>
                    <a:pt x="97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9605E01-E4AF-43D6-9626-B41A9C295F74}"/>
                </a:ext>
              </a:extLst>
            </p:cNvPr>
            <p:cNvSpPr>
              <a:spLocks/>
            </p:cNvSpPr>
            <p:nvPr/>
          </p:nvSpPr>
          <p:spPr bwMode="gray">
            <a:xfrm>
              <a:off x="764704" y="4799781"/>
              <a:ext cx="81171" cy="129593"/>
            </a:xfrm>
            <a:custGeom>
              <a:avLst/>
              <a:gdLst>
                <a:gd name="T0" fmla="*/ 50 w 146"/>
                <a:gd name="T1" fmla="*/ 143 h 232"/>
                <a:gd name="T2" fmla="*/ 83 w 146"/>
                <a:gd name="T3" fmla="*/ 109 h 232"/>
                <a:gd name="T4" fmla="*/ 72 w 146"/>
                <a:gd name="T5" fmla="*/ 82 h 232"/>
                <a:gd name="T6" fmla="*/ 62 w 146"/>
                <a:gd name="T7" fmla="*/ 64 h 232"/>
                <a:gd name="T8" fmla="*/ 66 w 146"/>
                <a:gd name="T9" fmla="*/ 55 h 232"/>
                <a:gd name="T10" fmla="*/ 63 w 146"/>
                <a:gd name="T11" fmla="*/ 37 h 232"/>
                <a:gd name="T12" fmla="*/ 104 w 146"/>
                <a:gd name="T13" fmla="*/ 0 h 232"/>
                <a:gd name="T14" fmla="*/ 146 w 146"/>
                <a:gd name="T15" fmla="*/ 37 h 232"/>
                <a:gd name="T16" fmla="*/ 142 w 146"/>
                <a:gd name="T17" fmla="*/ 55 h 232"/>
                <a:gd name="T18" fmla="*/ 146 w 146"/>
                <a:gd name="T19" fmla="*/ 64 h 232"/>
                <a:gd name="T20" fmla="*/ 137 w 146"/>
                <a:gd name="T21" fmla="*/ 82 h 232"/>
                <a:gd name="T22" fmla="*/ 126 w 146"/>
                <a:gd name="T23" fmla="*/ 109 h 232"/>
                <a:gd name="T24" fmla="*/ 140 w 146"/>
                <a:gd name="T25" fmla="*/ 134 h 232"/>
                <a:gd name="T26" fmla="*/ 77 w 146"/>
                <a:gd name="T27" fmla="*/ 187 h 232"/>
                <a:gd name="T28" fmla="*/ 77 w 146"/>
                <a:gd name="T29" fmla="*/ 232 h 232"/>
                <a:gd name="T30" fmla="*/ 0 w 146"/>
                <a:gd name="T31" fmla="*/ 232 h 232"/>
                <a:gd name="T32" fmla="*/ 5 w 146"/>
                <a:gd name="T33" fmla="*/ 168 h 232"/>
                <a:gd name="T34" fmla="*/ 50 w 146"/>
                <a:gd name="T35" fmla="*/ 14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6" h="232">
                  <a:moveTo>
                    <a:pt x="50" y="143"/>
                  </a:moveTo>
                  <a:cubicBezTo>
                    <a:pt x="75" y="133"/>
                    <a:pt x="83" y="126"/>
                    <a:pt x="83" y="109"/>
                  </a:cubicBezTo>
                  <a:cubicBezTo>
                    <a:pt x="83" y="98"/>
                    <a:pt x="75" y="101"/>
                    <a:pt x="72" y="82"/>
                  </a:cubicBezTo>
                  <a:cubicBezTo>
                    <a:pt x="70" y="74"/>
                    <a:pt x="63" y="82"/>
                    <a:pt x="62" y="64"/>
                  </a:cubicBezTo>
                  <a:cubicBezTo>
                    <a:pt x="62" y="57"/>
                    <a:pt x="66" y="55"/>
                    <a:pt x="66" y="55"/>
                  </a:cubicBezTo>
                  <a:cubicBezTo>
                    <a:pt x="66" y="55"/>
                    <a:pt x="64" y="44"/>
                    <a:pt x="63" y="37"/>
                  </a:cubicBezTo>
                  <a:cubicBezTo>
                    <a:pt x="62" y="27"/>
                    <a:pt x="69" y="0"/>
                    <a:pt x="104" y="0"/>
                  </a:cubicBezTo>
                  <a:cubicBezTo>
                    <a:pt x="139" y="0"/>
                    <a:pt x="146" y="27"/>
                    <a:pt x="146" y="37"/>
                  </a:cubicBezTo>
                  <a:cubicBezTo>
                    <a:pt x="145" y="44"/>
                    <a:pt x="142" y="55"/>
                    <a:pt x="142" y="55"/>
                  </a:cubicBezTo>
                  <a:cubicBezTo>
                    <a:pt x="142" y="55"/>
                    <a:pt x="146" y="57"/>
                    <a:pt x="146" y="64"/>
                  </a:cubicBezTo>
                  <a:cubicBezTo>
                    <a:pt x="145" y="82"/>
                    <a:pt x="138" y="74"/>
                    <a:pt x="137" y="82"/>
                  </a:cubicBezTo>
                  <a:cubicBezTo>
                    <a:pt x="134" y="101"/>
                    <a:pt x="126" y="98"/>
                    <a:pt x="126" y="109"/>
                  </a:cubicBezTo>
                  <a:cubicBezTo>
                    <a:pt x="126" y="120"/>
                    <a:pt x="130" y="128"/>
                    <a:pt x="140" y="134"/>
                  </a:cubicBezTo>
                  <a:cubicBezTo>
                    <a:pt x="85" y="159"/>
                    <a:pt x="77" y="164"/>
                    <a:pt x="77" y="187"/>
                  </a:cubicBezTo>
                  <a:cubicBezTo>
                    <a:pt x="77" y="232"/>
                    <a:pt x="77" y="232"/>
                    <a:pt x="77" y="232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32"/>
                    <a:pt x="1" y="174"/>
                    <a:pt x="5" y="168"/>
                  </a:cubicBezTo>
                  <a:cubicBezTo>
                    <a:pt x="10" y="159"/>
                    <a:pt x="24" y="153"/>
                    <a:pt x="50" y="14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729051"/>
              <a:endParaRPr lang="en-GB" sz="877" kern="0" dirty="0">
                <a:solidFill>
                  <a:srgbClr val="FFFFFF"/>
                </a:solidFill>
                <a:latin typeface="Palatino Linotype" panose="02040502050505030304"/>
              </a:endParaRPr>
            </a:p>
          </p:txBody>
        </p:sp>
      </p:grpSp>
      <p:sp>
        <p:nvSpPr>
          <p:cNvPr id="3" name="Espace réservé du texte 20">
            <a:extLst>
              <a:ext uri="{FF2B5EF4-FFF2-40B4-BE49-F238E27FC236}">
                <a16:creationId xmlns:a16="http://schemas.microsoft.com/office/drawing/2014/main" id="{998340AD-2ED7-4BD9-A3FA-EC9A8F1DB1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14" y="267930"/>
            <a:ext cx="2952303" cy="1412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70" b="1">
                <a:latin typeface="Ink Free" panose="03080402000500000000" pitchFamily="66" charset="0"/>
              </a:defRPr>
            </a:lvl1pPr>
          </a:lstStyle>
          <a:p>
            <a:pPr lvl="0"/>
            <a:r>
              <a:rPr lang="fr-FR" dirty="0"/>
              <a:t>Nom de l’action</a:t>
            </a:r>
          </a:p>
        </p:txBody>
      </p:sp>
      <p:sp>
        <p:nvSpPr>
          <p:cNvPr id="4" name="Espace réservé du texte 26">
            <a:extLst>
              <a:ext uri="{FF2B5EF4-FFF2-40B4-BE49-F238E27FC236}">
                <a16:creationId xmlns:a16="http://schemas.microsoft.com/office/drawing/2014/main" id="{B8EDC9C4-6C0A-42E9-8B09-A79E3AD642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2876" y="1958073"/>
            <a:ext cx="3540513" cy="2818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16">
                <a:latin typeface="Marianne" panose="02000000000000000000" pitchFamily="50" charset="0"/>
              </a:defRPr>
            </a:lvl1pPr>
          </a:lstStyle>
          <a:p>
            <a:pPr lvl="0"/>
            <a:r>
              <a:rPr lang="fr-FR" dirty="0"/>
              <a:t>Personnes impliquées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2D747F-1106-4592-B03D-2FD7346ED489}"/>
              </a:ext>
            </a:extLst>
          </p:cNvPr>
          <p:cNvSpPr/>
          <p:nvPr/>
        </p:nvSpPr>
        <p:spPr>
          <a:xfrm>
            <a:off x="5063288" y="-1"/>
            <a:ext cx="1800000" cy="28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COMMUNICATION</a:t>
            </a:r>
            <a:endParaRPr lang="fr-FR" sz="837" b="1" dirty="0">
              <a:latin typeface="Marianne" panose="020000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BEF4C6-55FF-4570-BE9F-513B413B918E}"/>
              </a:ext>
            </a:extLst>
          </p:cNvPr>
          <p:cNvSpPr/>
          <p:nvPr/>
        </p:nvSpPr>
        <p:spPr>
          <a:xfrm>
            <a:off x="5063291" y="282599"/>
            <a:ext cx="1799999" cy="282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SENSIBILISATION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97F169-F348-466B-8424-D5F7845BF1E7}"/>
              </a:ext>
            </a:extLst>
          </p:cNvPr>
          <p:cNvSpPr/>
          <p:nvPr/>
        </p:nvSpPr>
        <p:spPr>
          <a:xfrm>
            <a:off x="5063291" y="565198"/>
            <a:ext cx="1799999" cy="2826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957" b="1" dirty="0">
                <a:latin typeface="Marianne" panose="02000000000000000000" pitchFamily="50" charset="0"/>
              </a:rPr>
              <a:t>THERMIQUE HIVER</a:t>
            </a:r>
          </a:p>
        </p:txBody>
      </p:sp>
      <p:sp>
        <p:nvSpPr>
          <p:cNvPr id="28" name="Espace réservé du numéro de diapositive 24">
            <a:extLst>
              <a:ext uri="{FF2B5EF4-FFF2-40B4-BE49-F238E27FC236}">
                <a16:creationId xmlns:a16="http://schemas.microsoft.com/office/drawing/2014/main" id="{EDF2D2CB-9593-41EF-8741-270A1467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989703"/>
            <a:ext cx="476672" cy="358279"/>
          </a:xfrm>
        </p:spPr>
        <p:txBody>
          <a:bodyPr/>
          <a:lstStyle>
            <a:lvl1pPr algn="ctr">
              <a:defRPr sz="877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62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4">
            <a:extLst>
              <a:ext uri="{FF2B5EF4-FFF2-40B4-BE49-F238E27FC236}">
                <a16:creationId xmlns:a16="http://schemas.microsoft.com/office/drawing/2014/main" id="{902728B0-6E20-4514-8501-7EE4B546F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8989703"/>
            <a:ext cx="476672" cy="358279"/>
          </a:xfrm>
          <a:prstGeom prst="rect">
            <a:avLst/>
          </a:prstGeom>
        </p:spPr>
        <p:txBody>
          <a:bodyPr/>
          <a:lstStyle>
            <a:lvl1pPr algn="ctr">
              <a:defRPr sz="877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BFBB77A-058A-49FD-B8A1-1D961A97630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12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1053041" rtl="0" eaLnBrk="1" latinLnBrk="0" hangingPunct="1">
        <a:lnSpc>
          <a:spcPct val="90000"/>
        </a:lnSpc>
        <a:spcBef>
          <a:spcPct val="0"/>
        </a:spcBef>
        <a:buNone/>
        <a:defRPr sz="50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3260" indent="-263260" algn="l" defTabSz="1053041" rtl="0" eaLnBrk="1" latinLnBrk="0" hangingPunct="1">
        <a:lnSpc>
          <a:spcPct val="90000"/>
        </a:lnSpc>
        <a:spcBef>
          <a:spcPts val="1151"/>
        </a:spcBef>
        <a:buFont typeface="Arial" panose="020B0604020202020204" pitchFamily="34" charset="0"/>
        <a:buChar char="•"/>
        <a:defRPr sz="322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9781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76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16302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30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42823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369344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895864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6pPr>
      <a:lvl7pPr marL="3422385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7pPr>
      <a:lvl8pPr marL="3948906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8pPr>
      <a:lvl9pPr marL="4475426" indent="-263260" algn="l" defTabSz="1053041" rtl="0" eaLnBrk="1" latinLnBrk="0" hangingPunct="1">
        <a:lnSpc>
          <a:spcPct val="90000"/>
        </a:lnSpc>
        <a:spcBef>
          <a:spcPts val="576"/>
        </a:spcBef>
        <a:buFont typeface="Arial" panose="020B0604020202020204" pitchFamily="34" charset="0"/>
        <a:buChar char="•"/>
        <a:defRPr sz="20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1pPr>
      <a:lvl2pPr marL="526521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2pPr>
      <a:lvl3pPr marL="1053041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3pPr>
      <a:lvl4pPr marL="1579562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4pPr>
      <a:lvl5pPr marL="2106083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5pPr>
      <a:lvl6pPr marL="2632603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6pPr>
      <a:lvl7pPr marL="3159124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7pPr>
      <a:lvl8pPr marL="3685645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8pPr>
      <a:lvl9pPr marL="4212165" algn="l" defTabSz="1053041" rtl="0" eaLnBrk="1" latinLnBrk="0" hangingPunct="1">
        <a:defRPr sz="20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3.emf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emf"/><Relationship Id="rId11" Type="http://schemas.openxmlformats.org/officeDocument/2006/relationships/image" Target="../media/image14.jpeg"/><Relationship Id="rId5" Type="http://schemas.openxmlformats.org/officeDocument/2006/relationships/image" Target="../media/image4.emf"/><Relationship Id="rId10" Type="http://schemas.openxmlformats.org/officeDocument/2006/relationships/image" Target="../media/image12.png"/><Relationship Id="rId4" Type="http://schemas.openxmlformats.org/officeDocument/2006/relationships/image" Target="../media/image3.emf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16DA43-E4EE-47AF-8EF5-0E00EA768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578" y="-420564"/>
            <a:ext cx="2488602" cy="24886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C50816-7463-4621-9365-C63D65E954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25"/>
          <a:stretch/>
        </p:blipFill>
        <p:spPr bwMode="auto">
          <a:xfrm>
            <a:off x="1898693" y="8884496"/>
            <a:ext cx="1486815" cy="67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65C0ED-4E12-4344-87D8-58377C811D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04" b="27287"/>
          <a:stretch/>
        </p:blipFill>
        <p:spPr bwMode="auto">
          <a:xfrm>
            <a:off x="3934826" y="8873113"/>
            <a:ext cx="1109190" cy="55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8F1233-A89B-4CC8-9670-4BD1E4D51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79" y="8704996"/>
            <a:ext cx="953406" cy="851539"/>
          </a:xfrm>
          <a:prstGeom prst="rect">
            <a:avLst/>
          </a:prstGeom>
        </p:spPr>
      </p:pic>
      <p:pic>
        <p:nvPicPr>
          <p:cNvPr id="11" name="Image 10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1F3DB999-EFA4-4B32-9489-413CBD2131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0" y="8818659"/>
            <a:ext cx="828155" cy="73787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71EAB49-E2B6-4DF3-BCC9-C07D07B7E3E9}"/>
              </a:ext>
            </a:extLst>
          </p:cNvPr>
          <p:cNvCxnSpPr/>
          <p:nvPr/>
        </p:nvCxnSpPr>
        <p:spPr>
          <a:xfrm>
            <a:off x="5445224" y="8716378"/>
            <a:ext cx="0" cy="84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02F8F0E-B862-48D2-8754-21232E19B5E2}"/>
              </a:ext>
            </a:extLst>
          </p:cNvPr>
          <p:cNvGrpSpPr/>
          <p:nvPr/>
        </p:nvGrpSpPr>
        <p:grpSpPr>
          <a:xfrm>
            <a:off x="0" y="1163716"/>
            <a:ext cx="6857993" cy="1775695"/>
            <a:chOff x="0" y="1309820"/>
            <a:chExt cx="6857993" cy="17756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5A937-48BD-4F04-BB09-E09A0DC32E2A}"/>
                </a:ext>
              </a:extLst>
            </p:cNvPr>
            <p:cNvSpPr/>
            <p:nvPr/>
          </p:nvSpPr>
          <p:spPr>
            <a:xfrm>
              <a:off x="0" y="1371606"/>
              <a:ext cx="6857993" cy="11104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92963AA-2C31-44FE-99F9-4026F6DACB3B}"/>
                </a:ext>
              </a:extLst>
            </p:cNvPr>
            <p:cNvGrpSpPr/>
            <p:nvPr/>
          </p:nvGrpSpPr>
          <p:grpSpPr>
            <a:xfrm rot="21156798">
              <a:off x="3834636" y="2145266"/>
              <a:ext cx="2794583" cy="940249"/>
              <a:chOff x="3109315" y="2032701"/>
              <a:chExt cx="2794583" cy="940249"/>
            </a:xfrm>
          </p:grpSpPr>
          <p:sp>
            <p:nvSpPr>
              <p:cNvPr id="15" name="Freeform 42">
                <a:extLst>
                  <a:ext uri="{FF2B5EF4-FFF2-40B4-BE49-F238E27FC236}">
                    <a16:creationId xmlns:a16="http://schemas.microsoft.com/office/drawing/2014/main" id="{A1BB176D-2289-47F2-94EC-9E5FA039E108}"/>
                  </a:ext>
                </a:extLst>
              </p:cNvPr>
              <p:cNvSpPr/>
              <p:nvPr/>
            </p:nvSpPr>
            <p:spPr>
              <a:xfrm rot="227404">
                <a:off x="3109315" y="2080416"/>
                <a:ext cx="2794583" cy="892534"/>
              </a:xfrm>
              <a:custGeom>
                <a:avLst/>
                <a:gdLst/>
                <a:ahLst/>
                <a:cxnLst/>
                <a:rect l="l" t="t" r="r" b="b"/>
                <a:pathLst>
                  <a:path w="3338856" h="667771">
                    <a:moveTo>
                      <a:pt x="0" y="0"/>
                    </a:moveTo>
                    <a:lnTo>
                      <a:pt x="3338856" y="0"/>
                    </a:lnTo>
                    <a:lnTo>
                      <a:pt x="3338856" y="667772"/>
                    </a:lnTo>
                    <a:lnTo>
                      <a:pt x="0" y="6677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65C71F3-8906-45D5-A14B-2F4B5B8121AA}"/>
                  </a:ext>
                </a:extLst>
              </p:cNvPr>
              <p:cNvSpPr txBox="1"/>
              <p:nvPr/>
            </p:nvSpPr>
            <p:spPr>
              <a:xfrm>
                <a:off x="3523626" y="2032701"/>
                <a:ext cx="22270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>
                    <a:solidFill>
                      <a:schemeClr val="accent1"/>
                    </a:solidFill>
                    <a:latin typeface="Marianne" panose="02000000000000000000" pitchFamily="50" charset="0"/>
                  </a:rPr>
                  <a:t>CEEBE</a:t>
                </a: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728ABA8-0907-4B3A-8839-CAE89EC23112}"/>
                </a:ext>
              </a:extLst>
            </p:cNvPr>
            <p:cNvSpPr txBox="1"/>
            <p:nvPr/>
          </p:nvSpPr>
          <p:spPr>
            <a:xfrm>
              <a:off x="642545" y="1309820"/>
              <a:ext cx="53999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latin typeface="Ink Free" panose="03080402000500000000" pitchFamily="66" charset="0"/>
                </a:rPr>
                <a:t>Fiche action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299F8B91-F996-4693-B9C8-419DA50EF9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" y="336323"/>
            <a:ext cx="1445740" cy="86744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511F2E-C62A-4767-A19D-99673E3E13BD}"/>
              </a:ext>
            </a:extLst>
          </p:cNvPr>
          <p:cNvGrpSpPr/>
          <p:nvPr/>
        </p:nvGrpSpPr>
        <p:grpSpPr>
          <a:xfrm>
            <a:off x="490116" y="2960915"/>
            <a:ext cx="3175251" cy="475972"/>
            <a:chOff x="642545" y="3699563"/>
            <a:chExt cx="4802679" cy="47597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36A6DC-5644-4B46-BE11-A101217A63EA}"/>
                </a:ext>
              </a:extLst>
            </p:cNvPr>
            <p:cNvSpPr txBox="1"/>
            <p:nvPr/>
          </p:nvSpPr>
          <p:spPr>
            <a:xfrm>
              <a:off x="642545" y="3834801"/>
              <a:ext cx="4802679" cy="3407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………………………………………………………………………….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1635688-3014-439A-9104-978242AE910D}"/>
                </a:ext>
              </a:extLst>
            </p:cNvPr>
            <p:cNvSpPr txBox="1"/>
            <p:nvPr/>
          </p:nvSpPr>
          <p:spPr>
            <a:xfrm>
              <a:off x="694219" y="3699563"/>
              <a:ext cx="242169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NOM DE L’ACTION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DEEB67EE-57F4-4DB9-977E-4751A354D702}"/>
              </a:ext>
            </a:extLst>
          </p:cNvPr>
          <p:cNvGrpSpPr/>
          <p:nvPr/>
        </p:nvGrpSpPr>
        <p:grpSpPr>
          <a:xfrm>
            <a:off x="528742" y="2532194"/>
            <a:ext cx="1241825" cy="319240"/>
            <a:chOff x="2298357" y="4139514"/>
            <a:chExt cx="1241825" cy="319240"/>
          </a:xfrm>
        </p:grpSpPr>
        <p:sp>
          <p:nvSpPr>
            <p:cNvPr id="24" name="Organigramme : Connecteur 23">
              <a:extLst>
                <a:ext uri="{FF2B5EF4-FFF2-40B4-BE49-F238E27FC236}">
                  <a16:creationId xmlns:a16="http://schemas.microsoft.com/office/drawing/2014/main" id="{16C6CDE3-0D84-48A3-B604-E95E97F7AE64}"/>
                </a:ext>
              </a:extLst>
            </p:cNvPr>
            <p:cNvSpPr/>
            <p:nvPr/>
          </p:nvSpPr>
          <p:spPr>
            <a:xfrm>
              <a:off x="2298357" y="4139514"/>
              <a:ext cx="316113" cy="318588"/>
            </a:xfrm>
            <a:prstGeom prst="flowChart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Organigramme : Connecteur 24">
              <a:extLst>
                <a:ext uri="{FF2B5EF4-FFF2-40B4-BE49-F238E27FC236}">
                  <a16:creationId xmlns:a16="http://schemas.microsoft.com/office/drawing/2014/main" id="{61DEACD8-8C65-4681-9F57-2C12C2536A8F}"/>
                </a:ext>
              </a:extLst>
            </p:cNvPr>
            <p:cNvSpPr/>
            <p:nvPr/>
          </p:nvSpPr>
          <p:spPr>
            <a:xfrm>
              <a:off x="2761213" y="4140166"/>
              <a:ext cx="316113" cy="31858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AEB59BDA-8BD4-4A81-9A54-5E6D26FD3B0F}"/>
                </a:ext>
              </a:extLst>
            </p:cNvPr>
            <p:cNvSpPr/>
            <p:nvPr/>
          </p:nvSpPr>
          <p:spPr>
            <a:xfrm>
              <a:off x="3224069" y="4139514"/>
              <a:ext cx="316113" cy="31858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628FF0A-EC31-4CCB-91FD-947D7009E322}"/>
              </a:ext>
            </a:extLst>
          </p:cNvPr>
          <p:cNvGrpSpPr/>
          <p:nvPr/>
        </p:nvGrpSpPr>
        <p:grpSpPr>
          <a:xfrm>
            <a:off x="497571" y="3571018"/>
            <a:ext cx="5902840" cy="765328"/>
            <a:chOff x="642545" y="3687206"/>
            <a:chExt cx="6836251" cy="765328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250AF21-A9FB-49B9-AE78-F6A759844A6D}"/>
                </a:ext>
              </a:extLst>
            </p:cNvPr>
            <p:cNvSpPr txBox="1"/>
            <p:nvPr/>
          </p:nvSpPr>
          <p:spPr>
            <a:xfrm>
              <a:off x="642545" y="3834801"/>
              <a:ext cx="6836251" cy="6177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…………………………………………………………………………………………………………………………………………………………………………………………..........................................................................................................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73733E2-4C8F-44A4-9000-BA49FA505A9D}"/>
                </a:ext>
              </a:extLst>
            </p:cNvPr>
            <p:cNvSpPr txBox="1"/>
            <p:nvPr/>
          </p:nvSpPr>
          <p:spPr>
            <a:xfrm>
              <a:off x="694218" y="3687206"/>
              <a:ext cx="22108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OBJECTIF DE L’ACTION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B45E279B-0B6C-48A1-8BFE-C5A23A529784}"/>
              </a:ext>
            </a:extLst>
          </p:cNvPr>
          <p:cNvGrpSpPr/>
          <p:nvPr/>
        </p:nvGrpSpPr>
        <p:grpSpPr>
          <a:xfrm>
            <a:off x="472858" y="4464801"/>
            <a:ext cx="5977449" cy="4199047"/>
            <a:chOff x="472858" y="4440087"/>
            <a:chExt cx="5977449" cy="4199047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4E3953F-1338-4684-BE7A-BBFA01657955}"/>
                </a:ext>
              </a:extLst>
            </p:cNvPr>
            <p:cNvGrpSpPr/>
            <p:nvPr/>
          </p:nvGrpSpPr>
          <p:grpSpPr>
            <a:xfrm>
              <a:off x="482170" y="6823252"/>
              <a:ext cx="2534990" cy="1815882"/>
              <a:chOff x="1026833" y="3834801"/>
              <a:chExt cx="2935846" cy="1815882"/>
            </a:xfrm>
          </p:grpSpPr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8E742FD4-7DF9-40A7-862C-2F9F5D357351}"/>
                  </a:ext>
                </a:extLst>
              </p:cNvPr>
              <p:cNvSpPr txBox="1"/>
              <p:nvPr/>
            </p:nvSpPr>
            <p:spPr>
              <a:xfrm>
                <a:off x="1026833" y="3834801"/>
                <a:ext cx="2935846" cy="181588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  <a:p>
                <a:endParaRPr lang="fr-FR" sz="1400" dirty="0"/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D54C9FB1-06D5-40EC-847F-21CA6BF415C3}"/>
                  </a:ext>
                </a:extLst>
              </p:cNvPr>
              <p:cNvSpPr txBox="1"/>
              <p:nvPr/>
            </p:nvSpPr>
            <p:spPr>
              <a:xfrm>
                <a:off x="1672831" y="4573465"/>
                <a:ext cx="198903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>
                    <a:solidFill>
                      <a:schemeClr val="bg2">
                        <a:lumMod val="25000"/>
                      </a:schemeClr>
                    </a:solidFill>
                    <a:latin typeface="Ink Free" panose="03080402000500000000" pitchFamily="66" charset="0"/>
                  </a:rPr>
                  <a:t>Insérer photo</a:t>
                </a:r>
              </a:p>
            </p:txBody>
          </p:sp>
        </p:grp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17E11498-6940-4A9C-983D-B46A1AB80CCF}"/>
                </a:ext>
              </a:extLst>
            </p:cNvPr>
            <p:cNvGrpSpPr/>
            <p:nvPr/>
          </p:nvGrpSpPr>
          <p:grpSpPr>
            <a:xfrm>
              <a:off x="3163337" y="6203993"/>
              <a:ext cx="3286970" cy="2414965"/>
              <a:chOff x="277908" y="3613064"/>
              <a:chExt cx="3806736" cy="2414965"/>
            </a:xfrm>
          </p:grpSpPr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12F398BE-8565-4A54-AC2D-93B1349DAC41}"/>
                  </a:ext>
                </a:extLst>
              </p:cNvPr>
              <p:cNvSpPr txBox="1"/>
              <p:nvPr/>
            </p:nvSpPr>
            <p:spPr>
              <a:xfrm>
                <a:off x="277908" y="3748302"/>
                <a:ext cx="3806736" cy="22797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4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1200" dirty="0">
                    <a:solidFill>
                      <a:schemeClr val="bg2">
                        <a:lumMod val="50000"/>
                      </a:schemeClr>
                    </a:solidFill>
                  </a:rPr>
                  <a:t>Temps:....................................................................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200" dirty="0">
                    <a:solidFill>
                      <a:schemeClr val="bg2">
                        <a:lumMod val="50000"/>
                      </a:schemeClr>
                    </a:solidFill>
                  </a:rPr>
                  <a:t>Mise en place :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200" dirty="0">
                    <a:solidFill>
                      <a:schemeClr val="bg2">
                        <a:lumMod val="50000"/>
                      </a:schemeClr>
                    </a:solidFill>
                  </a:rPr>
                  <a:t>………………………………………………………………………………………………………………………….................................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1200" dirty="0">
                    <a:solidFill>
                      <a:schemeClr val="bg2">
                        <a:lumMod val="50000"/>
                      </a:schemeClr>
                    </a:solidFill>
                  </a:rPr>
                  <a:t>Budget:...................................................................Résultats:.................................................................Pistes:.......................................................................................................................................................</a:t>
                </a:r>
              </a:p>
            </p:txBody>
          </p:sp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5A54955E-E765-4139-8DB3-AA42A1231FC0}"/>
                  </a:ext>
                </a:extLst>
              </p:cNvPr>
              <p:cNvSpPr txBox="1"/>
              <p:nvPr/>
            </p:nvSpPr>
            <p:spPr>
              <a:xfrm>
                <a:off x="408001" y="3613064"/>
                <a:ext cx="26722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2">
                        <a:lumMod val="25000"/>
                      </a:schemeClr>
                    </a:solidFill>
                    <a:latin typeface="Marianne" panose="02000000000000000000" pitchFamily="50" charset="0"/>
                  </a:rPr>
                  <a:t>RÉSUMÉ DU DÉPLOIEMENT</a:t>
                </a:r>
              </a:p>
            </p:txBody>
          </p:sp>
        </p:grp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9E425272-A9BC-4F2D-8BFD-1852D42B5CCB}"/>
                </a:ext>
              </a:extLst>
            </p:cNvPr>
            <p:cNvGrpSpPr/>
            <p:nvPr/>
          </p:nvGrpSpPr>
          <p:grpSpPr>
            <a:xfrm>
              <a:off x="472858" y="6230149"/>
              <a:ext cx="2534990" cy="404323"/>
              <a:chOff x="642546" y="3682763"/>
              <a:chExt cx="2935845" cy="404323"/>
            </a:xfrm>
          </p:grpSpPr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60670B43-F8CF-4B4D-AFCD-09FC5E23E1E2}"/>
                  </a:ext>
                </a:extLst>
              </p:cNvPr>
              <p:cNvSpPr txBox="1"/>
              <p:nvPr/>
            </p:nvSpPr>
            <p:spPr>
              <a:xfrm>
                <a:off x="642546" y="3810087"/>
                <a:ext cx="2935845" cy="276999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fr-FR" sz="1200" dirty="0">
                  <a:latin typeface="Marianne" panose="02000000000000000000" pitchFamily="50" charset="0"/>
                </a:endParaRP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E61E19B1-BF87-4EE5-AAF0-2856416F9DC9}"/>
                  </a:ext>
                </a:extLst>
              </p:cNvPr>
              <p:cNvSpPr txBox="1"/>
              <p:nvPr/>
            </p:nvSpPr>
            <p:spPr>
              <a:xfrm>
                <a:off x="699510" y="3682763"/>
                <a:ext cx="223422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2">
                        <a:lumMod val="25000"/>
                      </a:schemeClr>
                    </a:solidFill>
                    <a:latin typeface="Marianne" panose="02000000000000000000" pitchFamily="50" charset="0"/>
                  </a:rPr>
                  <a:t>DATE DE RÉALISATION</a:t>
                </a: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88151C37-B41E-4330-AFD7-59F7050AE2E4}"/>
                </a:ext>
              </a:extLst>
            </p:cNvPr>
            <p:cNvGrpSpPr/>
            <p:nvPr/>
          </p:nvGrpSpPr>
          <p:grpSpPr>
            <a:xfrm>
              <a:off x="477576" y="4440087"/>
              <a:ext cx="2539584" cy="1596325"/>
              <a:chOff x="642545" y="3687206"/>
              <a:chExt cx="2941166" cy="1596325"/>
            </a:xfrm>
          </p:grpSpPr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D6A54F2F-9042-4F9C-B70C-D4BA6DA41DFE}"/>
                  </a:ext>
                </a:extLst>
              </p:cNvPr>
              <p:cNvSpPr txBox="1"/>
              <p:nvPr/>
            </p:nvSpPr>
            <p:spPr>
              <a:xfrm>
                <a:off x="642545" y="3834801"/>
                <a:ext cx="2941166" cy="14487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fr-FR" sz="1200" dirty="0"/>
              </a:p>
              <a:p>
                <a:pPr>
                  <a:lnSpc>
                    <a:spcPct val="150000"/>
                  </a:lnSpc>
                </a:pPr>
                <a:endParaRPr lang="fr-FR" sz="1200" dirty="0"/>
              </a:p>
              <a:p>
                <a:pPr>
                  <a:lnSpc>
                    <a:spcPct val="150000"/>
                  </a:lnSpc>
                </a:pPr>
                <a:endParaRPr lang="fr-FR" sz="1200" dirty="0"/>
              </a:p>
              <a:p>
                <a:pPr>
                  <a:lnSpc>
                    <a:spcPct val="150000"/>
                  </a:lnSpc>
                </a:pPr>
                <a:endParaRPr lang="fr-FR" sz="1200" dirty="0"/>
              </a:p>
              <a:p>
                <a:pPr>
                  <a:lnSpc>
                    <a:spcPct val="150000"/>
                  </a:lnSpc>
                </a:pPr>
                <a:endParaRPr lang="fr-FR" sz="1200" dirty="0"/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955B666E-BBA8-422C-9A3A-8B921D6CBCDB}"/>
                  </a:ext>
                </a:extLst>
              </p:cNvPr>
              <p:cNvSpPr txBox="1"/>
              <p:nvPr/>
            </p:nvSpPr>
            <p:spPr>
              <a:xfrm>
                <a:off x="694218" y="3687206"/>
                <a:ext cx="9579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2">
                        <a:lumMod val="25000"/>
                      </a:schemeClr>
                    </a:solidFill>
                    <a:latin typeface="Marianne" panose="02000000000000000000" pitchFamily="50" charset="0"/>
                  </a:rPr>
                  <a:t>ÉQUIPE</a:t>
                </a:r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6F0707E5-5353-4A8D-ADFF-5553F30C8264}"/>
                </a:ext>
              </a:extLst>
            </p:cNvPr>
            <p:cNvGrpSpPr/>
            <p:nvPr/>
          </p:nvGrpSpPr>
          <p:grpSpPr>
            <a:xfrm>
              <a:off x="3163337" y="4461605"/>
              <a:ext cx="3286970" cy="1576457"/>
              <a:chOff x="108645" y="3707074"/>
              <a:chExt cx="3806736" cy="1576457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F2A0DE68-FB33-4801-B7C8-FB431559FDF2}"/>
                  </a:ext>
                </a:extLst>
              </p:cNvPr>
              <p:cNvSpPr txBox="1"/>
              <p:nvPr/>
            </p:nvSpPr>
            <p:spPr>
              <a:xfrm>
                <a:off x="108645" y="3834801"/>
                <a:ext cx="3806736" cy="144873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1200" dirty="0">
                    <a:solidFill>
                      <a:schemeClr val="bg2">
                        <a:lumMod val="50000"/>
                      </a:schemeClr>
                    </a:solidFill>
                    <a:latin typeface="+mj-lt"/>
                  </a:rPr>
                  <a:t>………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8070DEAA-B1DA-41C3-880E-B8D742E3C025}"/>
                  </a:ext>
                </a:extLst>
              </p:cNvPr>
              <p:cNvSpPr txBox="1"/>
              <p:nvPr/>
            </p:nvSpPr>
            <p:spPr>
              <a:xfrm>
                <a:off x="238738" y="3707074"/>
                <a:ext cx="135183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2">
                        <a:lumMod val="25000"/>
                      </a:schemeClr>
                    </a:solidFill>
                    <a:latin typeface="Marianne" panose="02000000000000000000" pitchFamily="50" charset="0"/>
                  </a:rPr>
                  <a:t>RESSOURCES </a:t>
                </a:r>
              </a:p>
            </p:txBody>
          </p:sp>
        </p:grpSp>
      </p:grp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0CD0E9BC-F6EB-4A49-80E3-A0E835D82FAF}"/>
              </a:ext>
            </a:extLst>
          </p:cNvPr>
          <p:cNvSpPr/>
          <p:nvPr/>
        </p:nvSpPr>
        <p:spPr>
          <a:xfrm>
            <a:off x="4704298" y="2952006"/>
            <a:ext cx="1705176" cy="483381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727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6E77D7D8-74E0-455F-8C2E-A78CB0160B5D}"/>
              </a:ext>
            </a:extLst>
          </p:cNvPr>
          <p:cNvSpPr/>
          <p:nvPr/>
        </p:nvSpPr>
        <p:spPr>
          <a:xfrm>
            <a:off x="4704298" y="2952006"/>
            <a:ext cx="1705176" cy="483381"/>
          </a:xfrm>
          <a:prstGeom prst="roundRect">
            <a:avLst/>
          </a:pr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93D2599-7EDF-41D6-87EA-6B9741A3CC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/>
          <a:stretch/>
        </p:blipFill>
        <p:spPr>
          <a:xfrm rot="21246235">
            <a:off x="4927562" y="2822136"/>
            <a:ext cx="1378427" cy="7259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516DA43-E4EE-47AF-8EF5-0E00EA7680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578" y="-420564"/>
            <a:ext cx="2488602" cy="248860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5C50816-7463-4621-9365-C63D65E954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25"/>
          <a:stretch/>
        </p:blipFill>
        <p:spPr bwMode="auto">
          <a:xfrm>
            <a:off x="1898693" y="8884496"/>
            <a:ext cx="1486815" cy="672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A65C0ED-4E12-4344-87D8-58377C811D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904" b="27287"/>
          <a:stretch/>
        </p:blipFill>
        <p:spPr bwMode="auto">
          <a:xfrm>
            <a:off x="3934826" y="8873113"/>
            <a:ext cx="1109190" cy="5596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68F1233-A89B-4CC8-9670-4BD1E4D51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879" y="8704996"/>
            <a:ext cx="953406" cy="851539"/>
          </a:xfrm>
          <a:prstGeom prst="rect">
            <a:avLst/>
          </a:prstGeom>
        </p:spPr>
      </p:pic>
      <p:pic>
        <p:nvPicPr>
          <p:cNvPr id="11" name="Image 10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id="{1F3DB999-EFA4-4B32-9489-413CBD2131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20" y="8818659"/>
            <a:ext cx="828155" cy="737876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71EAB49-E2B6-4DF3-BCC9-C07D07B7E3E9}"/>
              </a:ext>
            </a:extLst>
          </p:cNvPr>
          <p:cNvCxnSpPr/>
          <p:nvPr/>
        </p:nvCxnSpPr>
        <p:spPr>
          <a:xfrm>
            <a:off x="5445224" y="8716378"/>
            <a:ext cx="0" cy="8401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02F8F0E-B862-48D2-8754-21232E19B5E2}"/>
              </a:ext>
            </a:extLst>
          </p:cNvPr>
          <p:cNvGrpSpPr/>
          <p:nvPr/>
        </p:nvGrpSpPr>
        <p:grpSpPr>
          <a:xfrm>
            <a:off x="0" y="1158266"/>
            <a:ext cx="6857993" cy="1775695"/>
            <a:chOff x="0" y="1309820"/>
            <a:chExt cx="6857993" cy="177569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5A937-48BD-4F04-BB09-E09A0DC32E2A}"/>
                </a:ext>
              </a:extLst>
            </p:cNvPr>
            <p:cNvSpPr/>
            <p:nvPr/>
          </p:nvSpPr>
          <p:spPr>
            <a:xfrm>
              <a:off x="0" y="1371606"/>
              <a:ext cx="6857993" cy="111042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92963AA-2C31-44FE-99F9-4026F6DACB3B}"/>
                </a:ext>
              </a:extLst>
            </p:cNvPr>
            <p:cNvGrpSpPr/>
            <p:nvPr/>
          </p:nvGrpSpPr>
          <p:grpSpPr>
            <a:xfrm rot="21156798">
              <a:off x="3834636" y="2145266"/>
              <a:ext cx="2794583" cy="940249"/>
              <a:chOff x="3109315" y="2032701"/>
              <a:chExt cx="2794583" cy="940249"/>
            </a:xfrm>
          </p:grpSpPr>
          <p:sp>
            <p:nvSpPr>
              <p:cNvPr id="15" name="Freeform 42">
                <a:extLst>
                  <a:ext uri="{FF2B5EF4-FFF2-40B4-BE49-F238E27FC236}">
                    <a16:creationId xmlns:a16="http://schemas.microsoft.com/office/drawing/2014/main" id="{A1BB176D-2289-47F2-94EC-9E5FA039E108}"/>
                  </a:ext>
                </a:extLst>
              </p:cNvPr>
              <p:cNvSpPr/>
              <p:nvPr/>
            </p:nvSpPr>
            <p:spPr>
              <a:xfrm rot="227404">
                <a:off x="3109315" y="2080416"/>
                <a:ext cx="2794583" cy="892534"/>
              </a:xfrm>
              <a:custGeom>
                <a:avLst/>
                <a:gdLst/>
                <a:ahLst/>
                <a:cxnLst/>
                <a:rect l="l" t="t" r="r" b="b"/>
                <a:pathLst>
                  <a:path w="3338856" h="667771">
                    <a:moveTo>
                      <a:pt x="0" y="0"/>
                    </a:moveTo>
                    <a:lnTo>
                      <a:pt x="3338856" y="0"/>
                    </a:lnTo>
                    <a:lnTo>
                      <a:pt x="3338856" y="667772"/>
                    </a:lnTo>
                    <a:lnTo>
                      <a:pt x="0" y="66777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65C71F3-8906-45D5-A14B-2F4B5B8121AA}"/>
                  </a:ext>
                </a:extLst>
              </p:cNvPr>
              <p:cNvSpPr txBox="1"/>
              <p:nvPr/>
            </p:nvSpPr>
            <p:spPr>
              <a:xfrm>
                <a:off x="3523626" y="2032701"/>
                <a:ext cx="22270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 dirty="0">
                    <a:solidFill>
                      <a:schemeClr val="accent1"/>
                    </a:solidFill>
                    <a:latin typeface="Marianne" panose="02000000000000000000" pitchFamily="50" charset="0"/>
                  </a:rPr>
                  <a:t>CEEBE</a:t>
                </a:r>
              </a:p>
            </p:txBody>
          </p: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728ABA8-0907-4B3A-8839-CAE89EC23112}"/>
                </a:ext>
              </a:extLst>
            </p:cNvPr>
            <p:cNvSpPr txBox="1"/>
            <p:nvPr/>
          </p:nvSpPr>
          <p:spPr>
            <a:xfrm>
              <a:off x="642545" y="1309820"/>
              <a:ext cx="53999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b="1" dirty="0">
                  <a:latin typeface="Ink Free" panose="03080402000500000000" pitchFamily="66" charset="0"/>
                </a:rPr>
                <a:t>Fiche action</a:t>
              </a: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299F8B91-F996-4693-B9C8-419DA50EF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" y="336323"/>
            <a:ext cx="1445740" cy="867444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F0511F2E-C62A-4767-A19D-99673E3E13BD}"/>
              </a:ext>
            </a:extLst>
          </p:cNvPr>
          <p:cNvGrpSpPr/>
          <p:nvPr/>
        </p:nvGrpSpPr>
        <p:grpSpPr>
          <a:xfrm>
            <a:off x="490116" y="2985629"/>
            <a:ext cx="3175251" cy="475972"/>
            <a:chOff x="642545" y="3699563"/>
            <a:chExt cx="4802679" cy="475972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236A6DC-5644-4B46-BE11-A101217A63EA}"/>
                </a:ext>
              </a:extLst>
            </p:cNvPr>
            <p:cNvSpPr txBox="1"/>
            <p:nvPr/>
          </p:nvSpPr>
          <p:spPr>
            <a:xfrm>
              <a:off x="642545" y="3834801"/>
              <a:ext cx="4802679" cy="34073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Organiser une journée gros pull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……………………….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1635688-3014-439A-9104-978242AE910D}"/>
                </a:ext>
              </a:extLst>
            </p:cNvPr>
            <p:cNvSpPr txBox="1"/>
            <p:nvPr/>
          </p:nvSpPr>
          <p:spPr>
            <a:xfrm>
              <a:off x="694219" y="3699563"/>
              <a:ext cx="244316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NOM DE L’ACTION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8E742FD4-7DF9-40A7-862C-2F9F5D357351}"/>
              </a:ext>
            </a:extLst>
          </p:cNvPr>
          <p:cNvSpPr txBox="1"/>
          <p:nvPr/>
        </p:nvSpPr>
        <p:spPr>
          <a:xfrm>
            <a:off x="482170" y="6847966"/>
            <a:ext cx="2534990" cy="181588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  <a:p>
            <a:endParaRPr lang="fr-FR" sz="1400" dirty="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17E11498-6940-4A9C-983D-B46A1AB80CCF}"/>
              </a:ext>
            </a:extLst>
          </p:cNvPr>
          <p:cNvGrpSpPr/>
          <p:nvPr/>
        </p:nvGrpSpPr>
        <p:grpSpPr>
          <a:xfrm>
            <a:off x="3163337" y="6228707"/>
            <a:ext cx="3286970" cy="2462162"/>
            <a:chOff x="277908" y="3613064"/>
            <a:chExt cx="3806736" cy="2462162"/>
          </a:xfrm>
        </p:grpSpPr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2F398BE-8565-4A54-AC2D-93B1349DAC41}"/>
                </a:ext>
              </a:extLst>
            </p:cNvPr>
            <p:cNvSpPr txBox="1"/>
            <p:nvPr/>
          </p:nvSpPr>
          <p:spPr>
            <a:xfrm>
              <a:off x="277908" y="3748302"/>
              <a:ext cx="3806736" cy="23269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4"/>
              </a:solidFill>
              <a:prstDash val="solid"/>
            </a:ln>
          </p:spPr>
          <p:txBody>
            <a:bodyPr wrap="square" tIns="216000" bIns="252000" rtlCol="0">
              <a:spAutoFit/>
            </a:bodyPr>
            <a:lstStyle/>
            <a:p>
              <a:pPr algn="just">
                <a:spcBef>
                  <a:spcPts val="300"/>
                </a:spcBef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Temps : </a:t>
              </a: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Communication (2h)/ évènement (1h)......</a:t>
              </a:r>
            </a:p>
            <a:p>
              <a:pPr algn="just">
                <a:spcBef>
                  <a:spcPts val="300"/>
                </a:spcBef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Mise en place :</a:t>
              </a:r>
            </a:p>
            <a:p>
              <a:pPr algn="just">
                <a:spcBef>
                  <a:spcPts val="300"/>
                </a:spcBef>
              </a:pP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Communication sur l’intranet, mise en valeur d’un concours photo avec les pulls les plus « moches »,etc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…………………….................................</a:t>
              </a:r>
            </a:p>
            <a:p>
              <a:pPr algn="just">
                <a:spcBef>
                  <a:spcPts val="300"/>
                </a:spcBef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Budget:</a:t>
              </a:r>
              <a:r>
                <a:rPr lang="fr-FR" sz="1200" dirty="0">
                  <a:solidFill>
                    <a:schemeClr val="bg2">
                      <a:lumMod val="10000"/>
                    </a:schemeClr>
                  </a:solidFill>
                </a:rPr>
                <a:t> </a:t>
              </a: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0€ (pulls) et ....€ pour la caméra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...............</a:t>
              </a:r>
            </a:p>
            <a:p>
              <a:pPr algn="just">
                <a:spcBef>
                  <a:spcPts val="300"/>
                </a:spcBef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Résultats: </a:t>
              </a: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Activités réussies, agents engagés, sensibilisation faite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..................................................</a:t>
              </a:r>
            </a:p>
            <a:p>
              <a:pPr>
                <a:spcBef>
                  <a:spcPts val="300"/>
                </a:spcBef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Pistes: </a:t>
              </a: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Atelier « chauffer les corps »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.......................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A54955E-E765-4139-8DB3-AA42A1231FC0}"/>
                </a:ext>
              </a:extLst>
            </p:cNvPr>
            <p:cNvSpPr txBox="1"/>
            <p:nvPr/>
          </p:nvSpPr>
          <p:spPr>
            <a:xfrm>
              <a:off x="408001" y="3613064"/>
              <a:ext cx="26722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RÉSUMÉ DU DÉPLOIEMENT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9E425272-A9BC-4F2D-8BFD-1852D42B5CCB}"/>
              </a:ext>
            </a:extLst>
          </p:cNvPr>
          <p:cNvGrpSpPr/>
          <p:nvPr/>
        </p:nvGrpSpPr>
        <p:grpSpPr>
          <a:xfrm>
            <a:off x="472858" y="6254863"/>
            <a:ext cx="2534990" cy="503563"/>
            <a:chOff x="642546" y="3682763"/>
            <a:chExt cx="2935845" cy="503563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0670B43-F8CF-4B4D-AFCD-09FC5E23E1E2}"/>
                </a:ext>
              </a:extLst>
            </p:cNvPr>
            <p:cNvSpPr txBox="1"/>
            <p:nvPr/>
          </p:nvSpPr>
          <p:spPr>
            <a:xfrm>
              <a:off x="642546" y="3810087"/>
              <a:ext cx="2935845" cy="376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4"/>
              </a:solidFill>
              <a:prstDash val="dash"/>
            </a:ln>
          </p:spPr>
          <p:txBody>
            <a:bodyPr wrap="square" tIns="144000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fr-FR" sz="1200" dirty="0">
                  <a:solidFill>
                    <a:schemeClr val="bg2">
                      <a:lumMod val="10000"/>
                    </a:schemeClr>
                  </a:solidFill>
                </a:rPr>
                <a:t>22/02/2024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E61E19B1-BF87-4EE5-AAF0-2856416F9DC9}"/>
                </a:ext>
              </a:extLst>
            </p:cNvPr>
            <p:cNvSpPr txBox="1"/>
            <p:nvPr/>
          </p:nvSpPr>
          <p:spPr>
            <a:xfrm>
              <a:off x="699510" y="3682763"/>
              <a:ext cx="223422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DATE DE RÉALISATION</a:t>
              </a:r>
            </a:p>
          </p:txBody>
        </p:sp>
      </p:grp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A628FF0A-EC31-4CCB-91FD-947D7009E322}"/>
              </a:ext>
            </a:extLst>
          </p:cNvPr>
          <p:cNvGrpSpPr/>
          <p:nvPr/>
        </p:nvGrpSpPr>
        <p:grpSpPr>
          <a:xfrm>
            <a:off x="497571" y="3571018"/>
            <a:ext cx="5902840" cy="765328"/>
            <a:chOff x="642545" y="3687206"/>
            <a:chExt cx="6836251" cy="765328"/>
          </a:xfrm>
        </p:grpSpPr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250AF21-A9FB-49B9-AE78-F6A759844A6D}"/>
                </a:ext>
              </a:extLst>
            </p:cNvPr>
            <p:cNvSpPr txBox="1"/>
            <p:nvPr/>
          </p:nvSpPr>
          <p:spPr>
            <a:xfrm>
              <a:off x="642545" y="3834801"/>
              <a:ext cx="6836251" cy="61773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</a:rPr>
                <a:t>L’objectif est de sensibiliser le maximum d’agents à l’importance de l’habillement sur la question du confort thermique au travail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....................................................................................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73733E2-4C8F-44A4-9000-BA49FA505A9D}"/>
                </a:ext>
              </a:extLst>
            </p:cNvPr>
            <p:cNvSpPr txBox="1"/>
            <p:nvPr/>
          </p:nvSpPr>
          <p:spPr>
            <a:xfrm>
              <a:off x="694218" y="3687206"/>
              <a:ext cx="221089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OBJECTIF DE L’ACTION</a:t>
              </a:r>
            </a:p>
          </p:txBody>
        </p:sp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88151C37-B41E-4330-AFD7-59F7050AE2E4}"/>
              </a:ext>
            </a:extLst>
          </p:cNvPr>
          <p:cNvGrpSpPr/>
          <p:nvPr/>
        </p:nvGrpSpPr>
        <p:grpSpPr>
          <a:xfrm>
            <a:off x="477576" y="4514229"/>
            <a:ext cx="2539584" cy="1655458"/>
            <a:chOff x="642545" y="3687206"/>
            <a:chExt cx="2941166" cy="1655458"/>
          </a:xfrm>
        </p:grpSpPr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D6A54F2F-9042-4F9C-B70C-D4BA6DA41DFE}"/>
                </a:ext>
              </a:extLst>
            </p:cNvPr>
            <p:cNvSpPr txBox="1"/>
            <p:nvPr/>
          </p:nvSpPr>
          <p:spPr>
            <a:xfrm>
              <a:off x="642545" y="3834801"/>
              <a:ext cx="2941166" cy="15078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prstDash val="solid"/>
            </a:ln>
          </p:spPr>
          <p:txBody>
            <a:bodyPr wrap="square" tIns="180000" bIns="216000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Référent CUBE Etat : M. X.............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Equipe projet : 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Mme .X................................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M. X.....................................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M.X......................................</a:t>
              </a:r>
            </a:p>
            <a:p>
              <a:pPr marL="628650" lvl="1" indent="-171450"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</a:rPr>
                <a:t>Mme X.................................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55B666E-BBA8-422C-9A3A-8B921D6CBCDB}"/>
                </a:ext>
              </a:extLst>
            </p:cNvPr>
            <p:cNvSpPr txBox="1"/>
            <p:nvPr/>
          </p:nvSpPr>
          <p:spPr>
            <a:xfrm>
              <a:off x="694218" y="3687206"/>
              <a:ext cx="957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ÉQUIPE</a:t>
              </a:r>
            </a:p>
          </p:txBody>
        </p:sp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F0707E5-5353-4A8D-ADFF-5553F30C8264}"/>
              </a:ext>
            </a:extLst>
          </p:cNvPr>
          <p:cNvGrpSpPr/>
          <p:nvPr/>
        </p:nvGrpSpPr>
        <p:grpSpPr>
          <a:xfrm>
            <a:off x="3163337" y="4548104"/>
            <a:ext cx="3286970" cy="1603479"/>
            <a:chOff x="108645" y="3707074"/>
            <a:chExt cx="3806736" cy="1603479"/>
          </a:xfrm>
        </p:grpSpPr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F2A0DE68-FB33-4801-B7C8-FB431559FDF2}"/>
                </a:ext>
              </a:extLst>
            </p:cNvPr>
            <p:cNvSpPr txBox="1"/>
            <p:nvPr/>
          </p:nvSpPr>
          <p:spPr>
            <a:xfrm>
              <a:off x="108645" y="3834801"/>
              <a:ext cx="3806736" cy="147575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prstDash val="solid"/>
            </a:ln>
          </p:spPr>
          <p:txBody>
            <a:bodyPr wrap="square" tIns="144000" bIns="144000" rtlCol="0">
              <a:spAutoFit/>
            </a:bodyPr>
            <a:lstStyle/>
            <a:p>
              <a:pPr marL="171450" indent="-1714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Communication sur l’organisation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.......................</a:t>
              </a:r>
            </a:p>
            <a:p>
              <a:pPr marL="171450" indent="-1714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FR" sz="1200" i="1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Fiche action «  journée gros pull » dans le recueil de fiches actions présent sur Expertise Territoires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..............................................................</a:t>
              </a:r>
            </a:p>
            <a:p>
              <a:pPr marL="171450" indent="-171450" algn="just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Emprunter une caméra thermique pour l’animation</a:t>
              </a:r>
              <a:r>
                <a:rPr lang="fr-FR" sz="1200" dirty="0">
                  <a:solidFill>
                    <a:schemeClr val="bg2">
                      <a:lumMod val="50000"/>
                    </a:schemeClr>
                  </a:solidFill>
                  <a:latin typeface="+mj-lt"/>
                </a:rPr>
                <a:t>...........................................................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8070DEAA-B1DA-41C3-880E-B8D742E3C025}"/>
                </a:ext>
              </a:extLst>
            </p:cNvPr>
            <p:cNvSpPr txBox="1"/>
            <p:nvPr/>
          </p:nvSpPr>
          <p:spPr>
            <a:xfrm>
              <a:off x="238738" y="3707074"/>
              <a:ext cx="13518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bg2">
                      <a:lumMod val="25000"/>
                    </a:schemeClr>
                  </a:solidFill>
                  <a:latin typeface="Marianne" panose="02000000000000000000" pitchFamily="50" charset="0"/>
                </a:rPr>
                <a:t>RESSOURCES </a:t>
              </a:r>
            </a:p>
          </p:txBody>
        </p:sp>
      </p:grpSp>
      <p:pic>
        <p:nvPicPr>
          <p:cNvPr id="47" name="Image 46">
            <a:extLst>
              <a:ext uri="{FF2B5EF4-FFF2-40B4-BE49-F238E27FC236}">
                <a16:creationId xmlns:a16="http://schemas.microsoft.com/office/drawing/2014/main" id="{0E193733-DA71-496C-BBC2-0F0317D20B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5" r="7726"/>
          <a:stretch/>
        </p:blipFill>
        <p:spPr>
          <a:xfrm>
            <a:off x="871674" y="6977052"/>
            <a:ext cx="1737357" cy="1448730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215908F-AB0D-45E0-A1B2-1858FD0E788E}"/>
              </a:ext>
            </a:extLst>
          </p:cNvPr>
          <p:cNvGrpSpPr/>
          <p:nvPr/>
        </p:nvGrpSpPr>
        <p:grpSpPr>
          <a:xfrm>
            <a:off x="521220" y="2536111"/>
            <a:ext cx="1242174" cy="327744"/>
            <a:chOff x="4613732" y="3053405"/>
            <a:chExt cx="1242174" cy="327744"/>
          </a:xfrm>
        </p:grpSpPr>
        <p:sp>
          <p:nvSpPr>
            <p:cNvPr id="25" name="Organigramme : Connecteur 24">
              <a:extLst>
                <a:ext uri="{FF2B5EF4-FFF2-40B4-BE49-F238E27FC236}">
                  <a16:creationId xmlns:a16="http://schemas.microsoft.com/office/drawing/2014/main" id="{61DEACD8-8C65-4681-9F57-2C12C2536A8F}"/>
                </a:ext>
              </a:extLst>
            </p:cNvPr>
            <p:cNvSpPr/>
            <p:nvPr/>
          </p:nvSpPr>
          <p:spPr>
            <a:xfrm>
              <a:off x="5076937" y="3062561"/>
              <a:ext cx="316113" cy="318588"/>
            </a:xfrm>
            <a:prstGeom prst="flowChartConnector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Organigramme : Connecteur 25">
              <a:extLst>
                <a:ext uri="{FF2B5EF4-FFF2-40B4-BE49-F238E27FC236}">
                  <a16:creationId xmlns:a16="http://schemas.microsoft.com/office/drawing/2014/main" id="{AEB59BDA-8BD4-4A81-9A54-5E6D26FD3B0F}"/>
                </a:ext>
              </a:extLst>
            </p:cNvPr>
            <p:cNvSpPr/>
            <p:nvPr/>
          </p:nvSpPr>
          <p:spPr>
            <a:xfrm>
              <a:off x="5539793" y="3061909"/>
              <a:ext cx="316113" cy="318588"/>
            </a:xfrm>
            <a:prstGeom prst="flowChartConnector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" name="Organigramme : Jonction de sommaire 1">
              <a:extLst>
                <a:ext uri="{FF2B5EF4-FFF2-40B4-BE49-F238E27FC236}">
                  <a16:creationId xmlns:a16="http://schemas.microsoft.com/office/drawing/2014/main" id="{6A2B5A0F-E47C-490E-8849-3387C46EF208}"/>
                </a:ext>
              </a:extLst>
            </p:cNvPr>
            <p:cNvSpPr/>
            <p:nvPr/>
          </p:nvSpPr>
          <p:spPr>
            <a:xfrm>
              <a:off x="4613732" y="3053405"/>
              <a:ext cx="316113" cy="320400"/>
            </a:xfrm>
            <a:prstGeom prst="flowChartSummingJunction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llipse 6">
            <a:extLst>
              <a:ext uri="{FF2B5EF4-FFF2-40B4-BE49-F238E27FC236}">
                <a16:creationId xmlns:a16="http://schemas.microsoft.com/office/drawing/2014/main" id="{4AF46A6D-1FD9-4A1F-88DC-D14F9A09E75E}"/>
              </a:ext>
            </a:extLst>
          </p:cNvPr>
          <p:cNvSpPr/>
          <p:nvPr/>
        </p:nvSpPr>
        <p:spPr>
          <a:xfrm>
            <a:off x="350416" y="2381836"/>
            <a:ext cx="1599524" cy="617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2B10768-6C3F-48D8-93A0-354D9BD35ECA}"/>
              </a:ext>
            </a:extLst>
          </p:cNvPr>
          <p:cNvSpPr txBox="1"/>
          <p:nvPr/>
        </p:nvSpPr>
        <p:spPr>
          <a:xfrm>
            <a:off x="1133744" y="2139990"/>
            <a:ext cx="1431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Niveau de difficulté</a:t>
            </a:r>
          </a:p>
        </p:txBody>
      </p:sp>
    </p:spTree>
    <p:extLst>
      <p:ext uri="{BB962C8B-B14F-4D97-AF65-F5344CB8AC3E}">
        <p14:creationId xmlns:p14="http://schemas.microsoft.com/office/powerpoint/2010/main" val="32973107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Challenge Cube Etat">
      <a:dk1>
        <a:srgbClr val="282474"/>
      </a:dk1>
      <a:lt1>
        <a:srgbClr val="FFFFFF"/>
      </a:lt1>
      <a:dk2>
        <a:srgbClr val="282474"/>
      </a:dk2>
      <a:lt2>
        <a:srgbClr val="E7E6E6"/>
      </a:lt2>
      <a:accent1>
        <a:srgbClr val="2C6871"/>
      </a:accent1>
      <a:accent2>
        <a:srgbClr val="86B0DD"/>
      </a:accent2>
      <a:accent3>
        <a:srgbClr val="EF7757"/>
      </a:accent3>
      <a:accent4>
        <a:srgbClr val="DAB2D0"/>
      </a:accent4>
      <a:accent5>
        <a:srgbClr val="D3B79E"/>
      </a:accent5>
      <a:accent6>
        <a:srgbClr val="A1CECC"/>
      </a:accent6>
      <a:hlink>
        <a:srgbClr val="F1C392"/>
      </a:hlink>
      <a:folHlink>
        <a:srgbClr val="2C6871"/>
      </a:folHlink>
    </a:clrScheme>
    <a:fontScheme name="Thème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7F86A492-681B-41D6-8FA1-A30B0F8B085B}" vid="{2CB3AC56-C314-4533-BE08-6B2D7D4BFF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105</TotalTime>
  <Words>211</Words>
  <Application>Microsoft Office PowerPoint</Application>
  <PresentationFormat>Personnalisé</PresentationFormat>
  <Paragraphs>58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Ink Free</vt:lpstr>
      <vt:lpstr>Marianne</vt:lpstr>
      <vt:lpstr>Marianne ExtraBold</vt:lpstr>
      <vt:lpstr>Marianne Light</vt:lpstr>
      <vt:lpstr>Palatino Linotype</vt:lpstr>
      <vt:lpstr>Thème1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Mme Louna MALBRUNOT</dc:creator>
  <cp:lastModifiedBy>Mme Louna MALBRUNOT</cp:lastModifiedBy>
  <cp:revision>16</cp:revision>
  <dcterms:created xsi:type="dcterms:W3CDTF">2024-03-05T15:54:41Z</dcterms:created>
  <dcterms:modified xsi:type="dcterms:W3CDTF">2024-03-06T10:37:33Z</dcterms:modified>
</cp:coreProperties>
</file>