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801600" cy="9601200" type="A3"/>
  <p:notesSz cx="6858000" cy="9144000"/>
  <p:defaultTextStyle>
    <a:defPPr>
      <a:defRPr lang="en-US"/>
    </a:defPPr>
    <a:lvl1pPr marL="0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871"/>
    <a:srgbClr val="F9FCFD"/>
    <a:srgbClr val="E7F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4"/>
    <p:restoredTop sz="94675"/>
  </p:normalViewPr>
  <p:slideViewPr>
    <p:cSldViewPr>
      <p:cViewPr varScale="1">
        <p:scale>
          <a:sx n="56" d="100"/>
          <a:sy n="56" d="100"/>
        </p:scale>
        <p:origin x="1632" y="6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8A22D-5A74-EC42-A1FA-BFF7C26877ED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11611-3A00-9D4A-ADA3-281E7F5D27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93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B7174321-5341-4BB1-8454-737A9BD609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453" y="8262580"/>
            <a:ext cx="907200" cy="12096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0E89EBB-0DBF-4181-8378-A9886790EF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2198598" cy="149159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25992A4-1D45-4616-85BF-260E4AB36CD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8388598"/>
            <a:ext cx="2887920" cy="948507"/>
          </a:xfrm>
          <a:prstGeom prst="rect">
            <a:avLst/>
          </a:prstGeom>
        </p:spPr>
      </p:pic>
      <p:sp>
        <p:nvSpPr>
          <p:cNvPr id="19" name="Espace réservé pour une image  18"/>
          <p:cNvSpPr>
            <a:spLocks noGrp="1"/>
          </p:cNvSpPr>
          <p:nvPr>
            <p:ph type="pic" sz="quarter" idx="15"/>
          </p:nvPr>
        </p:nvSpPr>
        <p:spPr>
          <a:xfrm>
            <a:off x="3" y="1877077"/>
            <a:ext cx="12801599" cy="6250293"/>
          </a:xfrm>
          <a:prstGeom prst="rect">
            <a:avLst/>
          </a:prstGeom>
        </p:spPr>
        <p:txBody>
          <a:bodyPr/>
          <a:lstStyle>
            <a:lvl1pPr algn="ctr">
              <a:defRPr sz="1050"/>
            </a:lvl1pPr>
          </a:lstStyle>
          <a:p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CCFAF5-8A39-3B85-11BA-0FDD4165E27C}"/>
              </a:ext>
            </a:extLst>
          </p:cNvPr>
          <p:cNvSpPr/>
          <p:nvPr userDrawn="1"/>
        </p:nvSpPr>
        <p:spPr>
          <a:xfrm rot="5400000">
            <a:off x="3261275" y="-1412955"/>
            <a:ext cx="6266222" cy="12814434"/>
          </a:xfrm>
          <a:prstGeom prst="rect">
            <a:avLst/>
          </a:prstGeom>
          <a:gradFill>
            <a:gsLst>
              <a:gs pos="26000">
                <a:schemeClr val="accent1">
                  <a:lumMod val="5000"/>
                  <a:lumOff val="95000"/>
                  <a:alpha val="40000"/>
                </a:schemeClr>
              </a:gs>
              <a:gs pos="0">
                <a:schemeClr val="bg1">
                  <a:lumMod val="83000"/>
                  <a:lumOff val="17000"/>
                  <a:alpha val="91295"/>
                </a:schemeClr>
              </a:gs>
              <a:gs pos="80000">
                <a:schemeClr val="accent1">
                  <a:lumMod val="97106"/>
                  <a:lumOff val="2894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43349" y="3561059"/>
            <a:ext cx="1163415" cy="560905"/>
          </a:xfrm>
          <a:prstGeom prst="rect">
            <a:avLst/>
          </a:prstGeom>
          <a:solidFill>
            <a:schemeClr val="accent1"/>
          </a:solidFill>
        </p:spPr>
        <p:txBody>
          <a:bodyPr wrap="none" lIns="180000" tIns="72000" rIns="180000" bIns="72000" anchor="ctr" anchorCtr="0">
            <a:spAutoFit/>
          </a:bodyPr>
          <a:lstStyle>
            <a:lvl1pPr algn="l">
              <a:lnSpc>
                <a:spcPct val="100000"/>
              </a:lnSpc>
              <a:defRPr sz="2700" b="1" i="0" cap="all" baseline="0">
                <a:solidFill>
                  <a:schemeClr val="bg1"/>
                </a:solidFill>
                <a:latin typeface="Marianne ExtraBold" panose="02000000000000000000" pitchFamily="2" charset="0"/>
              </a:defRPr>
            </a:lvl1pPr>
          </a:lstStyle>
          <a:p>
            <a:r>
              <a:rPr lang="fr-FR" dirty="0">
                <a:effectLst/>
                <a:latin typeface="Marianne Light" panose="02000000000000000000" pitchFamily="2" charset="0"/>
              </a:rPr>
              <a:t>TITRE</a:t>
            </a:r>
            <a:endParaRPr lang="fr-FR" dirty="0"/>
          </a:p>
        </p:txBody>
      </p:sp>
      <p:sp>
        <p:nvSpPr>
          <p:cNvPr id="7" name="Espace réservé du texte 16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593612" y="5531248"/>
            <a:ext cx="626408" cy="306989"/>
          </a:xfrm>
          <a:prstGeom prst="rect">
            <a:avLst/>
          </a:prstGeom>
          <a:solidFill>
            <a:schemeClr val="accent2"/>
          </a:solidFill>
        </p:spPr>
        <p:txBody>
          <a:bodyPr wrap="none" lIns="180000" tIns="72000" rIns="180000" bIns="72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chemeClr val="bg1"/>
                </a:solidFill>
              </a:defRPr>
            </a:lvl1pPr>
            <a:lvl2pPr marL="342884" indent="0">
              <a:lnSpc>
                <a:spcPct val="100000"/>
              </a:lnSpc>
              <a:buNone/>
              <a:defRPr/>
            </a:lvl2pPr>
            <a:lvl3pPr marL="685766" indent="0">
              <a:lnSpc>
                <a:spcPct val="100000"/>
              </a:lnSpc>
              <a:buNone/>
              <a:defRPr/>
            </a:lvl3pPr>
            <a:lvl4pPr marL="1028649" indent="0">
              <a:lnSpc>
                <a:spcPct val="100000"/>
              </a:lnSpc>
              <a:buNone/>
              <a:defRPr/>
            </a:lvl4pPr>
            <a:lvl5pPr marL="1371532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190CBEF-1F9B-0C2E-2A7A-D86B2E98F2D8}"/>
              </a:ext>
            </a:extLst>
          </p:cNvPr>
          <p:cNvSpPr txBox="1"/>
          <p:nvPr userDrawn="1"/>
        </p:nvSpPr>
        <p:spPr>
          <a:xfrm>
            <a:off x="10541778" y="8333338"/>
            <a:ext cx="992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latin typeface="Marianne" panose="02000000000000000000" pitchFamily="2" charset="0"/>
              </a:rPr>
              <a:t>Financé par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E55927-093C-7F87-EDCB-86308C5518F9}"/>
              </a:ext>
            </a:extLst>
          </p:cNvPr>
          <p:cNvSpPr txBox="1"/>
          <p:nvPr userDrawn="1"/>
        </p:nvSpPr>
        <p:spPr>
          <a:xfrm>
            <a:off x="3238758" y="8479500"/>
            <a:ext cx="2570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Commissariat général au développement durable (CGDD)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970C717-D062-8942-99EE-A1DE69D5BA58}"/>
              </a:ext>
            </a:extLst>
          </p:cNvPr>
          <p:cNvSpPr txBox="1"/>
          <p:nvPr userDrawn="1"/>
        </p:nvSpPr>
        <p:spPr>
          <a:xfrm>
            <a:off x="6009142" y="8479501"/>
            <a:ext cx="1688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Direction de l’Immobilier de l’État (DIE)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D095412-13AE-F17B-6743-290E931A1712}"/>
              </a:ext>
            </a:extLst>
          </p:cNvPr>
          <p:cNvCxnSpPr>
            <a:cxnSpLocks/>
          </p:cNvCxnSpPr>
          <p:nvPr userDrawn="1"/>
        </p:nvCxnSpPr>
        <p:spPr>
          <a:xfrm>
            <a:off x="10433248" y="8333337"/>
            <a:ext cx="0" cy="1104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 + puces sur un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59420" y="3442723"/>
            <a:ext cx="11403924" cy="393604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257162" indent="-134994" defTabSz="539974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34994" algn="l"/>
              </a:tabLst>
              <a:defRPr>
                <a:solidFill>
                  <a:schemeClr val="tx1"/>
                </a:solidFill>
              </a:defRPr>
            </a:lvl2pPr>
            <a:lvl3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782962" indent="-134994">
              <a:lnSpc>
                <a:spcPct val="10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998950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A73942-EA63-FB6A-D00B-F9A10EFD3BC6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141274-158B-6680-B23A-21192C0BB388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A9B0FFE-DFEF-53AC-7F25-A3FFD7CAB733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BC9641F-AE14-107B-3FF1-0AFDA45F3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02DD8D-550B-AC00-523B-813FBB266CD8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30535B0-B915-4D82-A145-F8F86A569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2002952" y="3577482"/>
            <a:ext cx="4572565" cy="444257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tx1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chemeClr val="tx1"/>
                </a:solidFill>
              </a:defRPr>
            </a:lvl2pPr>
            <a:lvl3pPr marL="269987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4pPr>
            <a:lvl5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11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7308103" y="3593585"/>
            <a:ext cx="4572566" cy="444257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chemeClr val="tx1"/>
                </a:solidFill>
              </a:defRPr>
            </a:lvl2pPr>
            <a:lvl3pPr marL="269987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4pPr>
            <a:lvl5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pic>
        <p:nvPicPr>
          <p:cNvPr id="7" name="Graphique 6" descr="Point d’insertion vers la droite avec un remplissage uni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28087" y="3593585"/>
            <a:ext cx="1305943" cy="18255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1A4660-DD28-DFF6-8DE4-DD7595BC9054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D6D318-0493-B4AB-3AE3-A48EC570B2BF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8AF1B5-C955-35F8-E717-366063ECA3EA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885691C2-39CD-B471-147C-B827ECC9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BE7A75-2C79-4270-E096-5E38AE17BFC1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4A3FF8D-E23E-4F29-B014-37DCD2584A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 + image fo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4"/>
          </p:nvPr>
        </p:nvSpPr>
        <p:spPr>
          <a:xfrm>
            <a:off x="0" y="3240493"/>
            <a:ext cx="12801600" cy="5733106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2310793" y="4141497"/>
            <a:ext cx="3781991" cy="393110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/>
          <a:lstStyle>
            <a:lvl1pPr marL="0" indent="0">
              <a:lnSpc>
                <a:spcPct val="100000"/>
              </a:lnSpc>
              <a:buNone/>
              <a:defRPr sz="1500" b="1">
                <a:solidFill>
                  <a:schemeClr val="accent2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269987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11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6710996" y="4138595"/>
            <a:ext cx="3781991" cy="393110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/>
          <a:lstStyle>
            <a:lvl1pPr marL="0" indent="0">
              <a:lnSpc>
                <a:spcPct val="100000"/>
              </a:lnSpc>
              <a:buNone/>
              <a:defRPr sz="1500" b="1">
                <a:solidFill>
                  <a:schemeClr val="accent2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674967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87AE1A-22A7-CE7A-5E11-F12E416A8F7B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C9C045-5634-EFB7-F0F1-FDB608DCDF92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4D4E81-3904-26DD-AF18-4A6F3D889E62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485625E5-0919-9A40-FAEF-EF198D317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22B64F-F6D8-E384-A9DA-5B6EDC96C794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019D5BB-3CD3-491C-ABE0-061FB92A14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76287" y="3490054"/>
            <a:ext cx="5264724" cy="42042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tx1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chemeClr val="tx1"/>
                </a:solidFill>
              </a:defRPr>
            </a:lvl2pPr>
            <a:lvl3pPr marL="269987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4pPr>
            <a:lvl5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6117438" y="3490035"/>
            <a:ext cx="5764054" cy="504058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30293E-3B5C-7847-735A-6E56B0B2C048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1DF518-7106-248B-963B-A94E5800C70D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02B6C7F-9F98-D1B4-A151-8B34F976BA5C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D8B8C79B-1CD5-A823-C95B-279ED71F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6F6BC1-4DCE-3175-D361-C57F712096BB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863729E-6A84-46A3-9203-5DA3C7ED8A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76287" y="3288432"/>
            <a:ext cx="3087051" cy="517817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tx1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chemeClr val="tx1"/>
                </a:solidFill>
              </a:defRPr>
            </a:lvl2pPr>
            <a:lvl3pPr marL="134994" indent="0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</a:defRPr>
            </a:lvl3pPr>
            <a:lvl4pPr marL="269987" indent="0">
              <a:lnSpc>
                <a:spcPct val="100000"/>
              </a:lnSpc>
              <a:buFont typeface="Arial" panose="020B0604020202020204" pitchFamily="34" charset="0"/>
              <a:buNone/>
              <a:defRPr sz="1050">
                <a:solidFill>
                  <a:schemeClr val="tx1"/>
                </a:solidFill>
              </a:defRPr>
            </a:lvl4pPr>
            <a:lvl5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4426038" y="3280273"/>
            <a:ext cx="3305002" cy="5186336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fr-FR" dirty="0"/>
          </a:p>
        </p:txBody>
      </p:sp>
      <p:sp>
        <p:nvSpPr>
          <p:cNvPr id="10" name="Espace réservé pour une image  6"/>
          <p:cNvSpPr>
            <a:spLocks noGrp="1"/>
          </p:cNvSpPr>
          <p:nvPr>
            <p:ph type="pic" sz="quarter" idx="14"/>
          </p:nvPr>
        </p:nvSpPr>
        <p:spPr>
          <a:xfrm>
            <a:off x="8417025" y="3280273"/>
            <a:ext cx="3305002" cy="5186336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E5BD77-2241-1390-2E44-EDC59BAB84BB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43E77C-2D02-6DD0-7097-B3836B47321D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A870B8-0949-780C-E3EA-2E1CC43B0C29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68DC17DC-5C4D-DD71-B6BF-3C9DF06A7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EF3167-E159-C521-842E-23D3F4A2A251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C3E5634-1F99-4493-BE79-54650F7D30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batim +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525100" y="4099911"/>
            <a:ext cx="5264724" cy="2773991"/>
          </a:xfrm>
          <a:prstGeom prst="rect">
            <a:avLst/>
          </a:prstGeom>
          <a:noFill/>
          <a:ln>
            <a:noFill/>
          </a:ln>
        </p:spPr>
        <p:txBody>
          <a:bodyPr tIns="216000"/>
          <a:lstStyle>
            <a:lvl1pPr marL="0" indent="0" algn="ctr">
              <a:lnSpc>
                <a:spcPct val="100000"/>
              </a:lnSpc>
              <a:buNone/>
              <a:defRPr sz="1500" i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214303" indent="-214303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214303" indent="-214303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975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4"/>
            <a:endParaRPr lang="fr-FR"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6416068" y="3088624"/>
            <a:ext cx="5764054" cy="5436393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2811412" y="3586867"/>
            <a:ext cx="692097" cy="6948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C1DF1F1-34C0-1572-99DA-03BAD64DA5A5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3DBB8-D69E-886E-951E-0F153392D821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6C2C7F6-C272-7000-335B-352D07AB039C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F22FA060-0D5C-6226-D067-3C78A47D0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1E0B4C-EBCC-FECC-B6D4-6273094D368A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A37A698-C9A2-4EDF-BABE-8275BFD322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89996" y="3263854"/>
            <a:ext cx="11403924" cy="7337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2pPr>
            <a:lvl3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3pPr>
            <a:lvl4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4pPr>
            <a:lvl5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4"/>
            <a:endParaRPr lang="fr-FR" dirty="0"/>
          </a:p>
        </p:txBody>
      </p:sp>
      <p:sp>
        <p:nvSpPr>
          <p:cNvPr id="7" name="Espace réservé du graphique 6"/>
          <p:cNvSpPr>
            <a:spLocks noGrp="1"/>
          </p:cNvSpPr>
          <p:nvPr>
            <p:ph type="chart" sz="quarter" idx="13"/>
          </p:nvPr>
        </p:nvSpPr>
        <p:spPr>
          <a:xfrm>
            <a:off x="505142" y="4636533"/>
            <a:ext cx="4010501" cy="40894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</a:lstStyle>
          <a:p>
            <a:endParaRPr lang="fr-FR" dirty="0"/>
          </a:p>
        </p:txBody>
      </p:sp>
      <p:sp>
        <p:nvSpPr>
          <p:cNvPr id="13" name="Espace réservé du graphique 6"/>
          <p:cNvSpPr>
            <a:spLocks noGrp="1"/>
          </p:cNvSpPr>
          <p:nvPr>
            <p:ph type="chart" sz="quarter" idx="14"/>
          </p:nvPr>
        </p:nvSpPr>
        <p:spPr>
          <a:xfrm>
            <a:off x="4966644" y="4675062"/>
            <a:ext cx="6914026" cy="40894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</a:lstStyle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B62E0F-0991-E6FD-F038-758090CCEE88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CDF778-CD0B-E42A-DD9B-BDAA3388D22B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D409DCA-695A-BC9A-D19B-8D6837A70B28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0E808E54-FEC4-5C7B-066B-89ABCE657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7412EA-A85E-C003-A224-45B8BBF535AF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8360983-E80A-4D8B-8131-EBD00FFB21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76745" y="3266849"/>
            <a:ext cx="11403924" cy="7337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 b="1">
                <a:solidFill>
                  <a:schemeClr val="accent2"/>
                </a:solidFill>
              </a:defRPr>
            </a:lvl1pPr>
            <a:lvl2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2pPr>
            <a:lvl3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3pPr>
            <a:lvl4pPr marL="0" indent="0">
              <a:lnSpc>
                <a:spcPct val="100000"/>
              </a:lnSpc>
              <a:buNone/>
              <a:defRPr>
                <a:solidFill>
                  <a:srgbClr val="292574"/>
                </a:solidFill>
              </a:defRPr>
            </a:lvl4pPr>
            <a:lvl5pPr marL="0" indent="0">
              <a:lnSpc>
                <a:spcPct val="100000"/>
              </a:lnSpc>
              <a:buNone/>
              <a:defRPr sz="1200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4"/>
            <a:endParaRPr lang="fr-FR" dirty="0"/>
          </a:p>
        </p:txBody>
      </p:sp>
      <p:sp>
        <p:nvSpPr>
          <p:cNvPr id="8" name="Espace réservé du tableau 7"/>
          <p:cNvSpPr>
            <a:spLocks noGrp="1"/>
          </p:cNvSpPr>
          <p:nvPr>
            <p:ph type="tbl" sz="quarter" idx="13"/>
          </p:nvPr>
        </p:nvSpPr>
        <p:spPr>
          <a:xfrm>
            <a:off x="476746" y="4423289"/>
            <a:ext cx="11403923" cy="414274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</a:lstStyle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355400-F47D-A127-FBE8-E637DA215217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1E4889-7BFF-836A-2A68-B1C97C30EC5E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4911DF-BFEB-E5AC-51EF-DA198A83EEDB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2E607EA-39F0-7369-84EE-9A5EFEE0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8989BB-E1A7-A751-F87E-40EE8E6AB050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6B050C8-4B97-4D5F-B0B1-A6CABC0720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B050C2BE-F4CB-4C25-A71F-37559C63EA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48" y="7404790"/>
            <a:ext cx="2049123" cy="139018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9D2A4E5-B182-4C8A-BD1B-B80BD6628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85"/>
          <a:stretch/>
        </p:blipFill>
        <p:spPr>
          <a:xfrm>
            <a:off x="4387547" y="7589041"/>
            <a:ext cx="2570686" cy="948507"/>
          </a:xfrm>
          <a:prstGeom prst="rect">
            <a:avLst/>
          </a:prstGeom>
        </p:spPr>
      </p:pic>
      <p:sp>
        <p:nvSpPr>
          <p:cNvPr id="8" name="Espace réservé pour une image  7"/>
          <p:cNvSpPr>
            <a:spLocks noGrp="1"/>
          </p:cNvSpPr>
          <p:nvPr>
            <p:ph type="pic" sz="quarter" idx="14"/>
          </p:nvPr>
        </p:nvSpPr>
        <p:spPr>
          <a:xfrm>
            <a:off x="0" y="2"/>
            <a:ext cx="12801600" cy="7043186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509803" y="3792490"/>
            <a:ext cx="3781991" cy="170218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ctr" anchorCtr="0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214303" indent="-214303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214303" indent="-214303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975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24BAB7-358F-A2A9-FA1C-7F1E4D024820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3D8D7C-5F6D-EFBD-C1E4-1298234F52AB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8D18B3-6140-EE03-E9ED-CA6841B09B17}"/>
              </a:ext>
            </a:extLst>
          </p:cNvPr>
          <p:cNvSpPr txBox="1"/>
          <p:nvPr userDrawn="1"/>
        </p:nvSpPr>
        <p:spPr>
          <a:xfrm>
            <a:off x="-1" y="9198296"/>
            <a:ext cx="1280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A658D9-43B8-C13F-0053-91AF8B6926BF}"/>
              </a:ext>
            </a:extLst>
          </p:cNvPr>
          <p:cNvSpPr txBox="1"/>
          <p:nvPr userDrawn="1"/>
        </p:nvSpPr>
        <p:spPr>
          <a:xfrm>
            <a:off x="7309409" y="7632685"/>
            <a:ext cx="211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Commissariat général au développement durable (CGDD)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BA4B7F8-57E7-4678-2A31-5E7FDD71BD72}"/>
              </a:ext>
            </a:extLst>
          </p:cNvPr>
          <p:cNvSpPr txBox="1"/>
          <p:nvPr userDrawn="1"/>
        </p:nvSpPr>
        <p:spPr>
          <a:xfrm>
            <a:off x="9776835" y="7632686"/>
            <a:ext cx="1387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Direction de l’Immobilier de l’État (DIE)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7A6F341-F5D5-43BF-A679-23CD2A289C55}"/>
              </a:ext>
            </a:extLst>
          </p:cNvPr>
          <p:cNvSpPr/>
          <p:nvPr userDrawn="1"/>
        </p:nvSpPr>
        <p:spPr>
          <a:xfrm>
            <a:off x="0" y="0"/>
            <a:ext cx="2166730" cy="9601200"/>
          </a:xfrm>
          <a:prstGeom prst="rect">
            <a:avLst/>
          </a:prstGeom>
          <a:solidFill>
            <a:srgbClr val="F9F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AA52A5-0FA5-4075-803B-5076CB1DFBA1}"/>
              </a:ext>
            </a:extLst>
          </p:cNvPr>
          <p:cNvSpPr/>
          <p:nvPr userDrawn="1"/>
        </p:nvSpPr>
        <p:spPr>
          <a:xfrm>
            <a:off x="2166730" y="0"/>
            <a:ext cx="2060100" cy="960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F787D7-8114-4E2F-B095-64A99E78AC5A}"/>
              </a:ext>
            </a:extLst>
          </p:cNvPr>
          <p:cNvSpPr/>
          <p:nvPr userDrawn="1"/>
        </p:nvSpPr>
        <p:spPr>
          <a:xfrm>
            <a:off x="4226830" y="0"/>
            <a:ext cx="2060100" cy="9601200"/>
          </a:xfrm>
          <a:prstGeom prst="rect">
            <a:avLst/>
          </a:prstGeom>
          <a:solidFill>
            <a:srgbClr val="F9F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0A62A9-9E3D-4A40-9025-DC022BCF1D5A}"/>
              </a:ext>
            </a:extLst>
          </p:cNvPr>
          <p:cNvSpPr/>
          <p:nvPr userDrawn="1"/>
        </p:nvSpPr>
        <p:spPr>
          <a:xfrm>
            <a:off x="6300152" y="0"/>
            <a:ext cx="2060100" cy="960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8CA2303-37CB-4C90-84B9-81A142781F69}"/>
              </a:ext>
            </a:extLst>
          </p:cNvPr>
          <p:cNvSpPr/>
          <p:nvPr userDrawn="1"/>
        </p:nvSpPr>
        <p:spPr>
          <a:xfrm>
            <a:off x="8371822" y="0"/>
            <a:ext cx="2060100" cy="9601200"/>
          </a:xfrm>
          <a:prstGeom prst="rect">
            <a:avLst/>
          </a:prstGeom>
          <a:solidFill>
            <a:srgbClr val="F9F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C56EE3-9C47-48FB-9B8D-F3C95EF99C85}"/>
              </a:ext>
            </a:extLst>
          </p:cNvPr>
          <p:cNvSpPr/>
          <p:nvPr userDrawn="1"/>
        </p:nvSpPr>
        <p:spPr>
          <a:xfrm>
            <a:off x="10443492" y="0"/>
            <a:ext cx="2358108" cy="960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7"/>
          </a:p>
        </p:txBody>
      </p:sp>
    </p:spTree>
    <p:extLst>
      <p:ext uri="{BB962C8B-B14F-4D97-AF65-F5344CB8AC3E}">
        <p14:creationId xmlns:p14="http://schemas.microsoft.com/office/powerpoint/2010/main" val="1114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3C2449-1761-3EFD-0795-EA0595D18D4F}"/>
              </a:ext>
            </a:extLst>
          </p:cNvPr>
          <p:cNvSpPr/>
          <p:nvPr userDrawn="1"/>
        </p:nvSpPr>
        <p:spPr>
          <a:xfrm>
            <a:off x="0" y="1877075"/>
            <a:ext cx="12801600" cy="61494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3614" y="3555759"/>
            <a:ext cx="1163415" cy="560905"/>
          </a:xfrm>
          <a:prstGeom prst="rect">
            <a:avLst/>
          </a:prstGeom>
          <a:noFill/>
        </p:spPr>
        <p:txBody>
          <a:bodyPr wrap="none" lIns="180000" tIns="72000" rIns="180000" bIns="72000" anchor="ctr" anchorCtr="0">
            <a:spAutoFit/>
          </a:bodyPr>
          <a:lstStyle>
            <a:lvl1pPr algn="l">
              <a:lnSpc>
                <a:spcPct val="100000"/>
              </a:lnSpc>
              <a:defRPr sz="2700" b="1" i="0" cap="all" baseline="0">
                <a:solidFill>
                  <a:schemeClr val="bg1"/>
                </a:solidFill>
                <a:latin typeface="Marianne ExtraBold" panose="02000000000000000000" pitchFamily="2" charset="0"/>
              </a:defRPr>
            </a:lvl1pPr>
          </a:lstStyle>
          <a:p>
            <a:r>
              <a:rPr lang="fr-FR" dirty="0">
                <a:effectLst/>
                <a:latin typeface="Marianne Light" panose="02000000000000000000" pitchFamily="2" charset="0"/>
              </a:rPr>
              <a:t>TITRE</a:t>
            </a:r>
            <a:endParaRPr lang="fr-FR" dirty="0"/>
          </a:p>
        </p:txBody>
      </p:sp>
      <p:sp>
        <p:nvSpPr>
          <p:cNvPr id="7" name="Espace réservé du texte 16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593612" y="5531248"/>
            <a:ext cx="626408" cy="3069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lIns="180000" tIns="72000" rIns="180000" bIns="72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chemeClr val="bg1"/>
                </a:solidFill>
              </a:defRPr>
            </a:lvl1pPr>
            <a:lvl2pPr marL="342884" indent="0">
              <a:lnSpc>
                <a:spcPct val="100000"/>
              </a:lnSpc>
              <a:buNone/>
              <a:defRPr/>
            </a:lvl2pPr>
            <a:lvl3pPr marL="685766" indent="0">
              <a:lnSpc>
                <a:spcPct val="100000"/>
              </a:lnSpc>
              <a:buNone/>
              <a:defRPr/>
            </a:lvl3pPr>
            <a:lvl4pPr marL="1028649" indent="0">
              <a:lnSpc>
                <a:spcPct val="100000"/>
              </a:lnSpc>
              <a:buNone/>
              <a:defRPr/>
            </a:lvl4pPr>
            <a:lvl5pPr marL="1371532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190CBEF-1F9B-0C2E-2A7A-D86B2E98F2D8}"/>
              </a:ext>
            </a:extLst>
          </p:cNvPr>
          <p:cNvSpPr txBox="1"/>
          <p:nvPr userDrawn="1"/>
        </p:nvSpPr>
        <p:spPr>
          <a:xfrm>
            <a:off x="10541778" y="8333338"/>
            <a:ext cx="992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latin typeface="Marianne" panose="02000000000000000000" pitchFamily="2" charset="0"/>
              </a:rPr>
              <a:t>Financé par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E55927-093C-7F87-EDCB-86308C5518F9}"/>
              </a:ext>
            </a:extLst>
          </p:cNvPr>
          <p:cNvSpPr txBox="1"/>
          <p:nvPr userDrawn="1"/>
        </p:nvSpPr>
        <p:spPr>
          <a:xfrm>
            <a:off x="3238758" y="8479500"/>
            <a:ext cx="2570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Commissariat général au développement durable (CGDD)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970C717-D062-8942-99EE-A1DE69D5BA58}"/>
              </a:ext>
            </a:extLst>
          </p:cNvPr>
          <p:cNvSpPr txBox="1"/>
          <p:nvPr userDrawn="1"/>
        </p:nvSpPr>
        <p:spPr>
          <a:xfrm>
            <a:off x="6009142" y="8479501"/>
            <a:ext cx="1688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Direction de l’Immobilier de l’État (DIE)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D095412-13AE-F17B-6743-290E931A1712}"/>
              </a:ext>
            </a:extLst>
          </p:cNvPr>
          <p:cNvCxnSpPr>
            <a:cxnSpLocks/>
          </p:cNvCxnSpPr>
          <p:nvPr userDrawn="1"/>
        </p:nvCxnSpPr>
        <p:spPr>
          <a:xfrm>
            <a:off x="10433248" y="8333337"/>
            <a:ext cx="0" cy="1104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Image 9" descr="Une image contenant motif, capture d’écran, tissu&#10;&#10;Description générée automatiquement">
            <a:extLst>
              <a:ext uri="{FF2B5EF4-FFF2-40B4-BE49-F238E27FC236}">
                <a16:creationId xmlns:a16="http://schemas.microsoft.com/office/drawing/2014/main" id="{41CB7A2F-ABAE-B72F-6EC1-CBC54F8F2D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1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82955" y="-366597"/>
            <a:ext cx="9879497" cy="8493967"/>
          </a:xfrm>
          <a:prstGeom prst="rect">
            <a:avLst/>
          </a:prstGeom>
          <a:effectLst>
            <a:softEdge rad="36852"/>
          </a:effec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1CB8E697-6620-40ED-8021-C20E8BEC87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453" y="8262580"/>
            <a:ext cx="907200" cy="120960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5C3273-879B-4B9C-B9FB-8E095DE40D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2198598" cy="149159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5E96BE9-0AF8-453C-B613-189A369E7A0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8388598"/>
            <a:ext cx="2887920" cy="94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sans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BF0BC04-D4BC-D77C-636B-331B4D92B52E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B375C5-09C7-ADC3-FCFB-1DFA0471D8D5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C410D70-C4BB-CAA6-DF03-F952051189C2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592F42A4-01A1-CD12-DC53-2B47FC528A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19674" y="3839218"/>
            <a:ext cx="1363789" cy="560905"/>
          </a:xfrm>
          <a:prstGeom prst="rect">
            <a:avLst/>
          </a:prstGeom>
          <a:solidFill>
            <a:schemeClr val="accent1"/>
          </a:solidFill>
        </p:spPr>
        <p:txBody>
          <a:bodyPr wrap="none" lIns="180000" tIns="72000" rIns="180000" bIns="72000" anchor="ctr" anchorCtr="0">
            <a:spAutoFit/>
          </a:bodyPr>
          <a:lstStyle>
            <a:lvl1pPr algn="l">
              <a:lnSpc>
                <a:spcPct val="100000"/>
              </a:lnSpc>
              <a:defRPr sz="27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3" name="Espace réservé du texte 16">
            <a:extLst>
              <a:ext uri="{FF2B5EF4-FFF2-40B4-BE49-F238E27FC236}">
                <a16:creationId xmlns:a16="http://schemas.microsoft.com/office/drawing/2014/main" id="{08809917-8F00-CF76-84D2-3C7B3FB36DD9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2019670" y="4903686"/>
            <a:ext cx="1187459" cy="376239"/>
          </a:xfrm>
          <a:prstGeom prst="rect">
            <a:avLst/>
          </a:prstGeom>
          <a:solidFill>
            <a:schemeClr val="accent6"/>
          </a:solidFill>
        </p:spPr>
        <p:txBody>
          <a:bodyPr wrap="none" lIns="180000" tIns="72000" rIns="180000" bIns="72000" anchor="ctr" anchorCtr="0">
            <a:spAutoFit/>
          </a:bodyPr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tx1"/>
                </a:solidFill>
              </a:defRPr>
            </a:lvl1pPr>
            <a:lvl2pPr marL="342884" indent="0">
              <a:lnSpc>
                <a:spcPct val="100000"/>
              </a:lnSpc>
              <a:buNone/>
              <a:defRPr/>
            </a:lvl2pPr>
            <a:lvl3pPr marL="685766" indent="0">
              <a:lnSpc>
                <a:spcPct val="100000"/>
              </a:lnSpc>
              <a:buNone/>
              <a:defRPr/>
            </a:lvl3pPr>
            <a:lvl4pPr marL="1028649" indent="0">
              <a:lnSpc>
                <a:spcPct val="100000"/>
              </a:lnSpc>
              <a:buNone/>
              <a:defRPr/>
            </a:lvl4pPr>
            <a:lvl5pPr marL="1371532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4" name="Espace réservé du texte 16">
            <a:extLst>
              <a:ext uri="{FF2B5EF4-FFF2-40B4-BE49-F238E27FC236}">
                <a16:creationId xmlns:a16="http://schemas.microsoft.com/office/drawing/2014/main" id="{BA5EF494-1A7E-6D0F-2576-86F0C20C8CF8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2019670" y="5738777"/>
            <a:ext cx="626408" cy="306989"/>
          </a:xfrm>
          <a:prstGeom prst="rect">
            <a:avLst/>
          </a:prstGeom>
          <a:solidFill>
            <a:schemeClr val="accent2"/>
          </a:solidFill>
        </p:spPr>
        <p:txBody>
          <a:bodyPr wrap="none" lIns="180000" tIns="72000" rIns="180000" bIns="72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chemeClr val="bg1"/>
                </a:solidFill>
              </a:defRPr>
            </a:lvl1pPr>
            <a:lvl2pPr marL="342884" indent="0">
              <a:lnSpc>
                <a:spcPct val="100000"/>
              </a:lnSpc>
              <a:buNone/>
              <a:defRPr/>
            </a:lvl2pPr>
            <a:lvl3pPr marL="685766" indent="0">
              <a:lnSpc>
                <a:spcPct val="100000"/>
              </a:lnSpc>
              <a:buNone/>
              <a:defRPr/>
            </a:lvl3pPr>
            <a:lvl4pPr marL="1028649" indent="0">
              <a:lnSpc>
                <a:spcPct val="100000"/>
              </a:lnSpc>
              <a:buNone/>
              <a:defRPr/>
            </a:lvl4pPr>
            <a:lvl5pPr marL="1371532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Graphique 4" descr="Point d’insertion vers la droite avec un remplissage uni">
            <a:extLst>
              <a:ext uri="{FF2B5EF4-FFF2-40B4-BE49-F238E27FC236}">
                <a16:creationId xmlns:a16="http://schemas.microsoft.com/office/drawing/2014/main" id="{6C7EB361-BDDC-D32C-9657-B4AEB5B2011A}"/>
              </a:ext>
            </a:extLst>
          </p:cNvPr>
          <p:cNvSpPr/>
          <p:nvPr userDrawn="1"/>
        </p:nvSpPr>
        <p:spPr>
          <a:xfrm>
            <a:off x="1377757" y="3742034"/>
            <a:ext cx="324980" cy="753521"/>
          </a:xfrm>
          <a:custGeom>
            <a:avLst/>
            <a:gdLst>
              <a:gd name="connsiteX0" fmla="*/ 40424 w 309505"/>
              <a:gd name="connsiteY0" fmla="*/ 538229 h 538229"/>
              <a:gd name="connsiteX1" fmla="*/ 10 w 309505"/>
              <a:gd name="connsiteY1" fmla="*/ 497824 h 538229"/>
              <a:gd name="connsiteX2" fmla="*/ 228686 w 309505"/>
              <a:gd name="connsiteY2" fmla="*/ 269148 h 538229"/>
              <a:gd name="connsiteX3" fmla="*/ 0 w 309505"/>
              <a:gd name="connsiteY3" fmla="*/ 40405 h 538229"/>
              <a:gd name="connsiteX4" fmla="*/ 40415 w 309505"/>
              <a:gd name="connsiteY4" fmla="*/ 0 h 538229"/>
              <a:gd name="connsiteX5" fmla="*/ 309505 w 309505"/>
              <a:gd name="connsiteY5" fmla="*/ 269148 h 538229"/>
              <a:gd name="connsiteX6" fmla="*/ 40424 w 309505"/>
              <a:gd name="connsiteY6" fmla="*/ 538229 h 53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9505" h="538229">
                <a:moveTo>
                  <a:pt x="40424" y="538229"/>
                </a:moveTo>
                <a:lnTo>
                  <a:pt x="10" y="497824"/>
                </a:lnTo>
                <a:lnTo>
                  <a:pt x="228686" y="269148"/>
                </a:lnTo>
                <a:lnTo>
                  <a:pt x="0" y="40405"/>
                </a:lnTo>
                <a:lnTo>
                  <a:pt x="40415" y="0"/>
                </a:lnTo>
                <a:lnTo>
                  <a:pt x="309505" y="269148"/>
                </a:lnTo>
                <a:lnTo>
                  <a:pt x="40424" y="538229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sz="135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202DD3C-9F9E-4CDD-B471-C94118EA58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3" y="1373019"/>
            <a:ext cx="12801600" cy="76276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76743" y="3630649"/>
            <a:ext cx="3468095" cy="45466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bg1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2pPr>
            <a:lvl3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chemeClr val="bg1"/>
                </a:solidFill>
              </a:defRPr>
            </a:lvl4pPr>
            <a:lvl5pPr marL="674967" indent="-134994">
              <a:lnSpc>
                <a:spcPct val="100000"/>
              </a:lnSpc>
              <a:buFont typeface="Arial" panose="020B0604020202020204" pitchFamily="34" charset="0"/>
              <a:buChar char="•"/>
              <a:defRPr sz="900">
                <a:solidFill>
                  <a:schemeClr val="bg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7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4080675" y="3630649"/>
            <a:ext cx="3468095" cy="45466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chemeClr val="bg1"/>
                </a:solidFill>
              </a:defRPr>
            </a:lvl1pPr>
            <a:lvl2pPr marL="134994" indent="0">
              <a:lnSpc>
                <a:spcPct val="100000"/>
              </a:lnSpc>
              <a:buNone/>
              <a:defRPr sz="1350">
                <a:solidFill>
                  <a:schemeClr val="bg1"/>
                </a:solidFill>
              </a:defRPr>
            </a:lvl2pPr>
            <a:lvl3pPr marL="484289" indent="-214303">
              <a:lnSpc>
                <a:spcPct val="100000"/>
              </a:lnSpc>
              <a:buNone/>
              <a:defRPr lang="fr-FR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19283" indent="-214303">
              <a:lnSpc>
                <a:spcPct val="100000"/>
              </a:lnSpc>
              <a:buNone/>
              <a:defRPr lang="fr-FR" sz="10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buNone/>
              <a:defRPr lang="fr-FR" sz="9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marL="404980" lvl="2" indent="-134994" algn="l" defTabSz="68576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  <a:p>
            <a:pPr marL="539974" lvl="3" indent="-134994" algn="l" defTabSz="68576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</a:pPr>
            <a:r>
              <a:rPr lang="fr-FR" dirty="0"/>
              <a:t>Quatrième niveau</a:t>
            </a:r>
          </a:p>
          <a:p>
            <a:pPr marL="674967" lvl="4" indent="-134994" algn="l" defTabSz="68576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</a:pPr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7549278" y="1373019"/>
            <a:ext cx="5252323" cy="76276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476745" y="2010781"/>
            <a:ext cx="6671974" cy="1289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25" b="1" cap="all" baseline="0">
                <a:solidFill>
                  <a:schemeClr val="bg1"/>
                </a:solidFill>
              </a:defRPr>
            </a:lvl1pPr>
            <a:lvl2pPr marL="342884" indent="0">
              <a:buNone/>
              <a:defRPr sz="1500">
                <a:solidFill>
                  <a:schemeClr val="bg1"/>
                </a:solidFill>
              </a:defRPr>
            </a:lvl2pPr>
            <a:lvl3pPr marL="685766" indent="0">
              <a:buNone/>
              <a:defRPr sz="1350">
                <a:solidFill>
                  <a:schemeClr val="bg1"/>
                </a:solidFill>
              </a:defRPr>
            </a:lvl3pPr>
            <a:lvl4pPr marL="1028649" indent="0">
              <a:buNone/>
              <a:defRPr sz="1200">
                <a:solidFill>
                  <a:schemeClr val="bg1"/>
                </a:solidFill>
              </a:defRPr>
            </a:lvl4pPr>
            <a:lvl5pPr marL="1371532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-1" y="1916901"/>
            <a:ext cx="320040" cy="99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B9CF66C-070F-7F03-D8E4-1B7CED21F930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54D4B9-B718-8A82-C1FF-41919B3A3CE4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B611716-6866-E410-B14A-CCE0D6676044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E42A83E8-5240-4365-9AE2-D041FEDAAE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1367578" y="2973292"/>
            <a:ext cx="4294161" cy="45466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rgbClr val="292574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674967" indent="-134994">
              <a:lnSpc>
                <a:spcPct val="100000"/>
              </a:lnSpc>
              <a:buFont typeface="Arial" panose="020B0604020202020204" pitchFamily="34" charset="0"/>
              <a:buChar char="•"/>
              <a:defRPr sz="900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10" name="Espace réservé du texte 15"/>
          <p:cNvSpPr>
            <a:spLocks noGrp="1"/>
          </p:cNvSpPr>
          <p:nvPr>
            <p:ph type="body" sz="quarter" idx="16"/>
          </p:nvPr>
        </p:nvSpPr>
        <p:spPr>
          <a:xfrm>
            <a:off x="6704345" y="2973292"/>
            <a:ext cx="4294161" cy="45466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solidFill>
                  <a:srgbClr val="292574"/>
                </a:solidFill>
              </a:defRPr>
            </a:lvl1pPr>
            <a:lvl2pPr marL="134994" indent="0">
              <a:lnSpc>
                <a:spcPct val="100000"/>
              </a:lnSpc>
              <a:buFont typeface="Arial" panose="020B0604020202020204" pitchFamily="34" charset="0"/>
              <a:buNone/>
              <a:defRPr sz="1350">
                <a:solidFill>
                  <a:srgbClr val="292574"/>
                </a:solidFill>
              </a:defRPr>
            </a:lvl2pPr>
            <a:lvl3pPr marL="404980" indent="-134994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rgbClr val="292574"/>
                </a:solidFill>
              </a:defRPr>
            </a:lvl3pPr>
            <a:lvl4pPr marL="539974" indent="-134994">
              <a:lnSpc>
                <a:spcPct val="100000"/>
              </a:lnSpc>
              <a:buFont typeface="Arial" panose="020B0604020202020204" pitchFamily="34" charset="0"/>
              <a:buChar char="•"/>
              <a:defRPr sz="1050">
                <a:solidFill>
                  <a:srgbClr val="292574"/>
                </a:solidFill>
              </a:defRPr>
            </a:lvl4pPr>
            <a:lvl5pPr marL="674967" indent="-134994">
              <a:lnSpc>
                <a:spcPct val="100000"/>
              </a:lnSpc>
              <a:buFont typeface="Arial" panose="020B0604020202020204" pitchFamily="34" charset="0"/>
              <a:buChar char="•"/>
              <a:defRPr sz="900">
                <a:solidFill>
                  <a:srgbClr val="292574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14" name="Titre 1"/>
          <p:cNvSpPr>
            <a:spLocks noGrp="1"/>
          </p:cNvSpPr>
          <p:nvPr>
            <p:ph type="ctrTitle" hasCustomPrompt="1"/>
          </p:nvPr>
        </p:nvSpPr>
        <p:spPr>
          <a:xfrm>
            <a:off x="1" y="1759804"/>
            <a:ext cx="1909306" cy="560905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72000" rIns="180000" bIns="72000" anchor="ctr" anchorCtr="0">
            <a:spAutoFit/>
          </a:bodyPr>
          <a:lstStyle>
            <a:lvl1pPr algn="l">
              <a:lnSpc>
                <a:spcPct val="100000"/>
              </a:lnSpc>
              <a:defRPr sz="27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48BB2B-1FBE-33AC-397A-86487FB28B36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28ADCB-ABA7-0510-BEDD-3EF36067A872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B325E81-B1F4-93BB-FD9B-9DD1F9CC4CD2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1B4A4DE-DF20-428F-9E3F-75C937C572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2"/>
          </p:nvPr>
        </p:nvSpPr>
        <p:spPr>
          <a:xfrm>
            <a:off x="0" y="1675453"/>
            <a:ext cx="12801600" cy="5952167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09061" y="3836440"/>
            <a:ext cx="5426160" cy="478831"/>
          </a:xfrm>
          <a:prstGeom prst="rect">
            <a:avLst/>
          </a:prstGeom>
          <a:noFill/>
        </p:spPr>
        <p:txBody>
          <a:bodyPr wrap="square" lIns="180000" tIns="72000" rIns="180000" bIns="72000" anchor="ctr" anchorCtr="0">
            <a:spAutoFit/>
          </a:bodyPr>
          <a:lstStyle>
            <a:lvl1pPr algn="l">
              <a:lnSpc>
                <a:spcPts val="2625"/>
              </a:lnSpc>
              <a:defRPr sz="2700" cap="none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F225DB-77D3-CBAD-B4FC-4DF45E805A9D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73774C-F866-97EF-27B2-F31234320524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AC6D410-92B1-5874-433E-A9FB94B268C0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9D0D4AE-9388-4C60-9E9C-92F9096CFC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hapitre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35186" y="4404446"/>
            <a:ext cx="5426160" cy="478831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72000" rIns="180000" bIns="72000" anchor="ctr" anchorCtr="0">
            <a:spAutoFit/>
          </a:bodyPr>
          <a:lstStyle>
            <a:lvl1pPr algn="l">
              <a:lnSpc>
                <a:spcPts val="2625"/>
              </a:lnSpc>
              <a:defRPr sz="2700" cap="none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du chapitre</a:t>
            </a:r>
          </a:p>
        </p:txBody>
      </p:sp>
      <p:pic>
        <p:nvPicPr>
          <p:cNvPr id="6" name="Graphique 5" descr="Point d’insertion vers la droite avec un remplissage uni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6117502" y="4003766"/>
            <a:ext cx="960120" cy="12801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9ECF8D4-5C8D-EF56-AB8A-C892FF10A0CA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398973-8DF1-2C45-CED6-72400C0882B4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630551E-B431-B4B2-FC1B-FD0A68A4F8A6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15FFF39-305E-4F15-8F59-6FE8299400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hapitre sans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601841"/>
            <a:ext cx="12801600" cy="64247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35186" y="4404446"/>
            <a:ext cx="5426160" cy="478831"/>
          </a:xfrm>
          <a:prstGeom prst="rect">
            <a:avLst/>
          </a:prstGeom>
          <a:noFill/>
        </p:spPr>
        <p:txBody>
          <a:bodyPr wrap="square" lIns="180000" tIns="72000" rIns="180000" bIns="72000" anchor="ctr" anchorCtr="0">
            <a:spAutoFit/>
          </a:bodyPr>
          <a:lstStyle>
            <a:lvl1pPr algn="l">
              <a:lnSpc>
                <a:spcPts val="2625"/>
              </a:lnSpc>
              <a:defRPr sz="2700" cap="none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6BBE0A-10EF-3D9E-E8FC-33024BE28A70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848541-B69C-E7F9-C023-BC13BFFB987D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F755ED2-92BD-5606-6107-C3AC30289B40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pic>
        <p:nvPicPr>
          <p:cNvPr id="8" name="Image 7" descr="Une image contenant motif, capture d’écran, tissu&#10;&#10;Description générée automatiquement">
            <a:extLst>
              <a:ext uri="{FF2B5EF4-FFF2-40B4-BE49-F238E27FC236}">
                <a16:creationId xmlns:a16="http://schemas.microsoft.com/office/drawing/2014/main" id="{0BD0293E-8A09-C835-5553-CD893B204D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1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83749" y="1974330"/>
            <a:ext cx="8617853" cy="5858132"/>
          </a:xfrm>
          <a:prstGeom prst="rect">
            <a:avLst/>
          </a:prstGeom>
          <a:effectLst>
            <a:softEdge rad="36852"/>
          </a:effec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E3FAD22-4105-496E-AEA4-9E2FBFCFD1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 sur un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745" y="2029388"/>
            <a:ext cx="11403924" cy="49629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2625" b="1" cap="all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2"/>
          </p:nvPr>
        </p:nvSpPr>
        <p:spPr>
          <a:xfrm>
            <a:off x="476745" y="3024737"/>
            <a:ext cx="11403924" cy="393604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134994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2pPr>
            <a:lvl3pPr marL="269987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3pPr>
            <a:lvl4pPr marL="40498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4pPr>
            <a:lvl5pPr marL="539974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5pPr>
            <a:lvl6pPr marL="1714415" indent="0">
              <a:buFont typeface="Arial" panose="020B0604020202020204" pitchFamily="34" charset="0"/>
              <a:buNone/>
              <a:defRPr/>
            </a:lvl6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02080F-E047-C3F2-20D1-1568BACD57DC}"/>
              </a:ext>
            </a:extLst>
          </p:cNvPr>
          <p:cNvSpPr/>
          <p:nvPr userDrawn="1"/>
        </p:nvSpPr>
        <p:spPr>
          <a:xfrm>
            <a:off x="8" y="9183188"/>
            <a:ext cx="12801599" cy="418012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036049-9C79-7C65-B1E3-29AA6636B5D4}"/>
              </a:ext>
            </a:extLst>
          </p:cNvPr>
          <p:cNvSpPr/>
          <p:nvPr userDrawn="1"/>
        </p:nvSpPr>
        <p:spPr>
          <a:xfrm>
            <a:off x="-1" y="8988709"/>
            <a:ext cx="12801600" cy="64007"/>
          </a:xfrm>
          <a:prstGeom prst="rect">
            <a:avLst/>
          </a:prstGeom>
          <a:solidFill>
            <a:schemeClr val="accent1"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3AECF48-6A47-8B15-0FB6-115B4FB295CD}"/>
              </a:ext>
            </a:extLst>
          </p:cNvPr>
          <p:cNvSpPr txBox="1"/>
          <p:nvPr userDrawn="1"/>
        </p:nvSpPr>
        <p:spPr>
          <a:xfrm>
            <a:off x="251318" y="9198296"/>
            <a:ext cx="11996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chemeClr val="bg1"/>
                </a:solidFill>
                <a:latin typeface="Marianne Light" panose="02000000000000000000" pitchFamily="2" charset="0"/>
              </a:rPr>
              <a:t>CHALLENGE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r>
              <a:rPr lang="fr-FR" sz="1200" b="1" i="0" dirty="0">
                <a:solidFill>
                  <a:schemeClr val="bg1"/>
                </a:solidFill>
                <a:latin typeface="Marianne ExtraBold" panose="02000000000000000000" pitchFamily="2" charset="0"/>
              </a:rPr>
              <a:t>D’ÉCONOMIES D’ENERGIE </a:t>
            </a:r>
            <a:r>
              <a:rPr lang="fr-FR" sz="1200" dirty="0">
                <a:solidFill>
                  <a:schemeClr val="bg1"/>
                </a:solidFill>
                <a:latin typeface="Marianne" panose="02000000000000000000" pitchFamily="2" charset="0"/>
              </a:rPr>
              <a:t>DES BÂTIMENTS DE L’ÉTAT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85E8F95-D274-7185-9BFF-1C79413B55CF}"/>
              </a:ext>
            </a:extLst>
          </p:cNvPr>
          <p:cNvSpPr/>
          <p:nvPr userDrawn="1"/>
        </p:nvSpPr>
        <p:spPr>
          <a:xfrm>
            <a:off x="-9514" y="1762123"/>
            <a:ext cx="320040" cy="99104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83EF664-A215-4F34-9B77-F48D02282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11" y="188975"/>
            <a:ext cx="1493209" cy="10130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9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8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D32D1710-763E-4092-99C7-DFB194EAD955}"/>
              </a:ext>
            </a:extLst>
          </p:cNvPr>
          <p:cNvSpPr/>
          <p:nvPr/>
        </p:nvSpPr>
        <p:spPr>
          <a:xfrm>
            <a:off x="304800" y="8354014"/>
            <a:ext cx="5605198" cy="988487"/>
          </a:xfrm>
          <a:prstGeom prst="roundRect">
            <a:avLst>
              <a:gd name="adj" fmla="val 1497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16A04F24-E5DC-4AD4-AC68-BF75D626E8DD}"/>
              </a:ext>
            </a:extLst>
          </p:cNvPr>
          <p:cNvCxnSpPr>
            <a:cxnSpLocks/>
          </p:cNvCxnSpPr>
          <p:nvPr/>
        </p:nvCxnSpPr>
        <p:spPr>
          <a:xfrm>
            <a:off x="-439960" y="4800600"/>
            <a:ext cx="13241560" cy="0"/>
          </a:xfrm>
          <a:prstGeom prst="straightConnector1">
            <a:avLst/>
          </a:prstGeom>
          <a:ln w="5715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33B30CC-2B2C-42B3-A243-9D99896963FA}"/>
              </a:ext>
            </a:extLst>
          </p:cNvPr>
          <p:cNvSpPr/>
          <p:nvPr/>
        </p:nvSpPr>
        <p:spPr>
          <a:xfrm>
            <a:off x="155882" y="4548572"/>
            <a:ext cx="1944000" cy="50405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Date atelier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35EDEB-BE18-4BF4-A9CE-87D0942BA954}"/>
              </a:ext>
            </a:extLst>
          </p:cNvPr>
          <p:cNvSpPr txBox="1"/>
          <p:nvPr/>
        </p:nvSpPr>
        <p:spPr>
          <a:xfrm>
            <a:off x="337725" y="214992"/>
            <a:ext cx="7254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Marianne" panose="02000000000000000000" pitchFamily="50" charset="0"/>
              </a:rPr>
              <a:t>Plan d’actions Challenge d’Economies d’Energie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4FA11082-58FE-4FFD-80EE-417610BE6E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814" t="30879" r="12672" b="36824"/>
          <a:stretch/>
        </p:blipFill>
        <p:spPr>
          <a:xfrm>
            <a:off x="10644081" y="8468824"/>
            <a:ext cx="1852719" cy="836712"/>
          </a:xfrm>
          <a:prstGeom prst="rect">
            <a:avLst/>
          </a:prstGeom>
        </p:spPr>
      </p:pic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314A690A-48C0-4659-981C-E7D66EA2F080}"/>
              </a:ext>
            </a:extLst>
          </p:cNvPr>
          <p:cNvSpPr/>
          <p:nvPr/>
        </p:nvSpPr>
        <p:spPr>
          <a:xfrm>
            <a:off x="2224336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2 mois – 4 mois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E09B18E0-8584-4F60-A15E-439482F42348}"/>
              </a:ext>
            </a:extLst>
          </p:cNvPr>
          <p:cNvSpPr/>
          <p:nvPr/>
        </p:nvSpPr>
        <p:spPr>
          <a:xfrm>
            <a:off x="4296618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4 mois – 6 mois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B6172BB8-A7F3-4DE2-A59B-2288273F8630}"/>
              </a:ext>
            </a:extLst>
          </p:cNvPr>
          <p:cNvSpPr/>
          <p:nvPr/>
        </p:nvSpPr>
        <p:spPr>
          <a:xfrm>
            <a:off x="6358090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6 mois – 8 mois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9949E1B2-C3C4-47B9-B72A-46F8E5069CA6}"/>
              </a:ext>
            </a:extLst>
          </p:cNvPr>
          <p:cNvSpPr/>
          <p:nvPr/>
        </p:nvSpPr>
        <p:spPr>
          <a:xfrm>
            <a:off x="8424528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8 mois – 10 mois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C57A72C7-1E7F-42DE-A935-23124A47A834}"/>
              </a:ext>
            </a:extLst>
          </p:cNvPr>
          <p:cNvSpPr/>
          <p:nvPr/>
        </p:nvSpPr>
        <p:spPr>
          <a:xfrm>
            <a:off x="10518513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10 mois – 12 mois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C3F4E02E-E712-4F39-94E1-6D00EE1FCD05}"/>
              </a:ext>
            </a:extLst>
          </p:cNvPr>
          <p:cNvSpPr/>
          <p:nvPr/>
        </p:nvSpPr>
        <p:spPr>
          <a:xfrm>
            <a:off x="4188022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D7785A71-3AFE-4FA2-8A1C-0D3AD5629801}"/>
              </a:ext>
            </a:extLst>
          </p:cNvPr>
          <p:cNvSpPr/>
          <p:nvPr/>
        </p:nvSpPr>
        <p:spPr>
          <a:xfrm>
            <a:off x="6251993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013D4CF9-B197-426C-B3EE-68285571661C}"/>
              </a:ext>
            </a:extLst>
          </p:cNvPr>
          <p:cNvSpPr/>
          <p:nvPr/>
        </p:nvSpPr>
        <p:spPr>
          <a:xfrm>
            <a:off x="8324352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A6EB1F43-EE69-4934-B4CA-11783CB0F631}"/>
              </a:ext>
            </a:extLst>
          </p:cNvPr>
          <p:cNvSpPr/>
          <p:nvPr/>
        </p:nvSpPr>
        <p:spPr>
          <a:xfrm>
            <a:off x="10400966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AADC876-5F2C-44CB-B2C4-5277D9F4432D}"/>
              </a:ext>
            </a:extLst>
          </p:cNvPr>
          <p:cNvSpPr/>
          <p:nvPr/>
        </p:nvSpPr>
        <p:spPr>
          <a:xfrm>
            <a:off x="701576" y="8691077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7FBE035D-01F6-4ABF-94EB-0DF7AE9786CA}"/>
              </a:ext>
            </a:extLst>
          </p:cNvPr>
          <p:cNvSpPr/>
          <p:nvPr/>
        </p:nvSpPr>
        <p:spPr>
          <a:xfrm>
            <a:off x="12490060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101600">
              <a:schemeClr val="accent3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FD2A0ACE-7374-4ADE-B937-71DC3F054067}"/>
              </a:ext>
            </a:extLst>
          </p:cNvPr>
          <p:cNvSpPr/>
          <p:nvPr/>
        </p:nvSpPr>
        <p:spPr>
          <a:xfrm>
            <a:off x="701576" y="8987236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101600">
              <a:schemeClr val="accent3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9B90CF75-47F3-4F32-AE9E-57E944E01D7F}"/>
              </a:ext>
            </a:extLst>
          </p:cNvPr>
          <p:cNvSpPr/>
          <p:nvPr/>
        </p:nvSpPr>
        <p:spPr>
          <a:xfrm>
            <a:off x="2112670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9AF5E2C-93F2-461E-AA13-D121D260F410}"/>
              </a:ext>
            </a:extLst>
          </p:cNvPr>
          <p:cNvSpPr txBox="1"/>
          <p:nvPr/>
        </p:nvSpPr>
        <p:spPr>
          <a:xfrm>
            <a:off x="869438" y="8587098"/>
            <a:ext cx="50405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Marianne" panose="02000000000000000000" pitchFamily="50" charset="0"/>
              </a:rPr>
              <a:t>: réunion de suivi à planifier au moins tous les deux mois</a:t>
            </a:r>
          </a:p>
          <a:p>
            <a:endParaRPr lang="fr-FR" sz="500" dirty="0">
              <a:latin typeface="Marianne" panose="02000000000000000000" pitchFamily="50" charset="0"/>
            </a:endParaRPr>
          </a:p>
          <a:p>
            <a:r>
              <a:rPr lang="fr-FR" sz="1400" dirty="0">
                <a:latin typeface="Marianne" panose="02000000000000000000" pitchFamily="50" charset="0"/>
              </a:rPr>
              <a:t>: réunion bilan + feuille de route pour la pérennisation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7F9924B-D338-48B8-8E74-0C612646037B}"/>
              </a:ext>
            </a:extLst>
          </p:cNvPr>
          <p:cNvSpPr txBox="1"/>
          <p:nvPr/>
        </p:nvSpPr>
        <p:spPr>
          <a:xfrm>
            <a:off x="665645" y="8116874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Ink Free" panose="03080402000500000000" pitchFamily="66" charset="0"/>
              </a:rPr>
              <a:t>Légende</a:t>
            </a:r>
          </a:p>
        </p:txBody>
      </p:sp>
      <p:sp>
        <p:nvSpPr>
          <p:cNvPr id="26" name="Espace réservé du texte 1">
            <a:extLst>
              <a:ext uri="{FF2B5EF4-FFF2-40B4-BE49-F238E27FC236}">
                <a16:creationId xmlns:a16="http://schemas.microsoft.com/office/drawing/2014/main" id="{400855BA-2C55-4B99-A6FF-8FABC708C860}"/>
              </a:ext>
            </a:extLst>
          </p:cNvPr>
          <p:cNvSpPr txBox="1">
            <a:spLocks/>
          </p:cNvSpPr>
          <p:nvPr/>
        </p:nvSpPr>
        <p:spPr>
          <a:xfrm rot="20789579">
            <a:off x="2721767" y="2437172"/>
            <a:ext cx="3424309" cy="1077474"/>
          </a:xfrm>
          <a:prstGeom prst="roundRect">
            <a:avLst>
              <a:gd name="adj" fmla="val 9177"/>
            </a:avLst>
          </a:prstGeom>
          <a:solidFill>
            <a:schemeClr val="bg1"/>
          </a:solidFill>
          <a:ln w="19050">
            <a:solidFill>
              <a:schemeClr val="accent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216000" tIns="3600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rgbClr val="29257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4994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50" kern="1200">
                <a:solidFill>
                  <a:srgbClr val="29257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4980" indent="-134994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29257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39974" indent="-134994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rgbClr val="29257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74967" indent="-134994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900" kern="1200">
                <a:solidFill>
                  <a:srgbClr val="29257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41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1400" dirty="0">
                <a:latin typeface="Marianne" panose="02000000000000000000" pitchFamily="50" charset="0"/>
              </a:rPr>
              <a:t>Penser à bien </a:t>
            </a:r>
            <a:r>
              <a:rPr lang="fr-FR" sz="1400" b="1" dirty="0">
                <a:latin typeface="Marianne" panose="02000000000000000000" pitchFamily="50" charset="0"/>
              </a:rPr>
              <a:t>compléter les dates </a:t>
            </a:r>
            <a:r>
              <a:rPr lang="fr-FR" sz="1400" dirty="0">
                <a:latin typeface="Marianne" panose="02000000000000000000" pitchFamily="50" charset="0"/>
              </a:rPr>
              <a:t>correspondant à votre situation avant d’</a:t>
            </a:r>
            <a:r>
              <a:rPr lang="fr-FR" sz="1400" b="1" dirty="0">
                <a:latin typeface="Marianne" panose="02000000000000000000" pitchFamily="50" charset="0"/>
              </a:rPr>
              <a:t>imprimer la slide suivante en A3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D9BD5B5-36DD-4805-98FF-FE6CDF10C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9579">
            <a:off x="2239335" y="2471516"/>
            <a:ext cx="670852" cy="670852"/>
          </a:xfrm>
          <a:prstGeom prst="rect">
            <a:avLst/>
          </a:prstGeom>
        </p:spPr>
      </p:pic>
      <p:cxnSp>
        <p:nvCxnSpPr>
          <p:cNvPr id="8" name="Connecteur : en arc 7">
            <a:extLst>
              <a:ext uri="{FF2B5EF4-FFF2-40B4-BE49-F238E27FC236}">
                <a16:creationId xmlns:a16="http://schemas.microsoft.com/office/drawing/2014/main" id="{3EB47C11-3F62-4D27-9CB3-D2A286638706}"/>
              </a:ext>
            </a:extLst>
          </p:cNvPr>
          <p:cNvCxnSpPr>
            <a:cxnSpLocks/>
            <a:stCxn id="26" idx="2"/>
            <a:endCxn id="25" idx="0"/>
          </p:cNvCxnSpPr>
          <p:nvPr/>
        </p:nvCxnSpPr>
        <p:spPr>
          <a:xfrm rot="16200000" flipH="1">
            <a:off x="7500719" y="558777"/>
            <a:ext cx="1048827" cy="6930761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 : en arc 27">
            <a:extLst>
              <a:ext uri="{FF2B5EF4-FFF2-40B4-BE49-F238E27FC236}">
                <a16:creationId xmlns:a16="http://schemas.microsoft.com/office/drawing/2014/main" id="{A2930F7B-492B-4E6E-AC96-0A0A3497E1F5}"/>
              </a:ext>
            </a:extLst>
          </p:cNvPr>
          <p:cNvCxnSpPr>
            <a:cxnSpLocks/>
            <a:stCxn id="26" idx="2"/>
            <a:endCxn id="24" idx="0"/>
          </p:cNvCxnSpPr>
          <p:nvPr/>
        </p:nvCxnSpPr>
        <p:spPr>
          <a:xfrm rot="16200000" flipH="1">
            <a:off x="6453727" y="1605770"/>
            <a:ext cx="1048827" cy="4836776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 : en arc 35">
            <a:extLst>
              <a:ext uri="{FF2B5EF4-FFF2-40B4-BE49-F238E27FC236}">
                <a16:creationId xmlns:a16="http://schemas.microsoft.com/office/drawing/2014/main" id="{1EAAA2C2-DBC0-4B4E-9FF9-98DA56282D6E}"/>
              </a:ext>
            </a:extLst>
          </p:cNvPr>
          <p:cNvCxnSpPr>
            <a:cxnSpLocks/>
            <a:stCxn id="26" idx="2"/>
            <a:endCxn id="23" idx="0"/>
          </p:cNvCxnSpPr>
          <p:nvPr/>
        </p:nvCxnSpPr>
        <p:spPr>
          <a:xfrm rot="16200000" flipH="1">
            <a:off x="5420508" y="2638989"/>
            <a:ext cx="1048827" cy="2770338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 : en arc 40">
            <a:extLst>
              <a:ext uri="{FF2B5EF4-FFF2-40B4-BE49-F238E27FC236}">
                <a16:creationId xmlns:a16="http://schemas.microsoft.com/office/drawing/2014/main" id="{1160DFEB-16E0-4CAA-B256-3CA6C95514D8}"/>
              </a:ext>
            </a:extLst>
          </p:cNvPr>
          <p:cNvCxnSpPr>
            <a:cxnSpLocks/>
            <a:stCxn id="26" idx="2"/>
            <a:endCxn id="22" idx="0"/>
          </p:cNvCxnSpPr>
          <p:nvPr/>
        </p:nvCxnSpPr>
        <p:spPr>
          <a:xfrm rot="16200000" flipH="1">
            <a:off x="4389772" y="3669725"/>
            <a:ext cx="1048827" cy="708866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 : en arc 41">
            <a:extLst>
              <a:ext uri="{FF2B5EF4-FFF2-40B4-BE49-F238E27FC236}">
                <a16:creationId xmlns:a16="http://schemas.microsoft.com/office/drawing/2014/main" id="{C161C073-75C0-4E5B-86E1-90F9F3CEAD91}"/>
              </a:ext>
            </a:extLst>
          </p:cNvPr>
          <p:cNvCxnSpPr>
            <a:cxnSpLocks/>
            <a:stCxn id="26" idx="2"/>
            <a:endCxn id="21" idx="0"/>
          </p:cNvCxnSpPr>
          <p:nvPr/>
        </p:nvCxnSpPr>
        <p:spPr>
          <a:xfrm rot="5400000">
            <a:off x="3353631" y="3342450"/>
            <a:ext cx="1048827" cy="1363416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 : en arc 42">
            <a:extLst>
              <a:ext uri="{FF2B5EF4-FFF2-40B4-BE49-F238E27FC236}">
                <a16:creationId xmlns:a16="http://schemas.microsoft.com/office/drawing/2014/main" id="{A99362CB-6CD2-411B-BAD9-A4A5E3175ED9}"/>
              </a:ext>
            </a:extLst>
          </p:cNvPr>
          <p:cNvCxnSpPr>
            <a:cxnSpLocks/>
            <a:stCxn id="26" idx="2"/>
            <a:endCxn id="6" idx="0"/>
          </p:cNvCxnSpPr>
          <p:nvPr/>
        </p:nvCxnSpPr>
        <p:spPr>
          <a:xfrm rot="5400000">
            <a:off x="2319404" y="2308223"/>
            <a:ext cx="1048827" cy="3431870"/>
          </a:xfrm>
          <a:prstGeom prst="curvedConnector3">
            <a:avLst>
              <a:gd name="adj1" fmla="val 50000"/>
            </a:avLst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28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0E6E68-778D-4A1B-914D-2989F455C97D}"/>
              </a:ext>
            </a:extLst>
          </p:cNvPr>
          <p:cNvSpPr/>
          <p:nvPr/>
        </p:nvSpPr>
        <p:spPr>
          <a:xfrm>
            <a:off x="304800" y="8354014"/>
            <a:ext cx="5605198" cy="988487"/>
          </a:xfrm>
          <a:prstGeom prst="roundRect">
            <a:avLst>
              <a:gd name="adj" fmla="val 1497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C3B7CE69-008E-4EE3-9D9F-A0BF36E3BFC6}"/>
              </a:ext>
            </a:extLst>
          </p:cNvPr>
          <p:cNvCxnSpPr>
            <a:cxnSpLocks/>
          </p:cNvCxnSpPr>
          <p:nvPr/>
        </p:nvCxnSpPr>
        <p:spPr>
          <a:xfrm>
            <a:off x="-439960" y="4800600"/>
            <a:ext cx="13241560" cy="0"/>
          </a:xfrm>
          <a:prstGeom prst="straightConnector1">
            <a:avLst/>
          </a:prstGeom>
          <a:ln w="5715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EE479298-C01F-4028-8BFB-939D1C29DFDC}"/>
              </a:ext>
            </a:extLst>
          </p:cNvPr>
          <p:cNvSpPr/>
          <p:nvPr/>
        </p:nvSpPr>
        <p:spPr>
          <a:xfrm>
            <a:off x="155882" y="4548572"/>
            <a:ext cx="1944000" cy="50405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Date atelier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7B959062-EDC0-4DF9-AC22-0588A6EDB4DE}"/>
              </a:ext>
            </a:extLst>
          </p:cNvPr>
          <p:cNvSpPr txBox="1"/>
          <p:nvPr/>
        </p:nvSpPr>
        <p:spPr>
          <a:xfrm>
            <a:off x="337725" y="214992"/>
            <a:ext cx="7254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Marianne" panose="02000000000000000000" pitchFamily="50" charset="0"/>
              </a:rPr>
              <a:t>Plan d’actions Challenge d’Economies d’Energie</a:t>
            </a:r>
          </a:p>
        </p:txBody>
      </p:sp>
      <p:pic>
        <p:nvPicPr>
          <p:cNvPr id="40" name="Image 39">
            <a:extLst>
              <a:ext uri="{FF2B5EF4-FFF2-40B4-BE49-F238E27FC236}">
                <a16:creationId xmlns:a16="http://schemas.microsoft.com/office/drawing/2014/main" id="{234D6ACD-54ED-4214-BD95-D540B887DBB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814" t="30879" r="12672" b="36824"/>
          <a:stretch/>
        </p:blipFill>
        <p:spPr>
          <a:xfrm>
            <a:off x="10644081" y="8468824"/>
            <a:ext cx="1852719" cy="836712"/>
          </a:xfrm>
          <a:prstGeom prst="rect">
            <a:avLst/>
          </a:prstGeom>
        </p:spPr>
      </p:pic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EDDBEF3-905D-4F4A-86B6-08BC5DF8DCD2}"/>
              </a:ext>
            </a:extLst>
          </p:cNvPr>
          <p:cNvSpPr/>
          <p:nvPr/>
        </p:nvSpPr>
        <p:spPr>
          <a:xfrm>
            <a:off x="2224336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2 mois – 4 mois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47E3CF0C-A0C5-4A31-BC45-6589A906EF81}"/>
              </a:ext>
            </a:extLst>
          </p:cNvPr>
          <p:cNvSpPr/>
          <p:nvPr/>
        </p:nvSpPr>
        <p:spPr>
          <a:xfrm>
            <a:off x="4296618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4 mois – 6 mois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08FC6681-0500-4BF2-9489-FC34130CFE7C}"/>
              </a:ext>
            </a:extLst>
          </p:cNvPr>
          <p:cNvSpPr/>
          <p:nvPr/>
        </p:nvSpPr>
        <p:spPr>
          <a:xfrm>
            <a:off x="6358090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6 mois – 8 mois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24B8850B-EEFE-461B-9903-970E90C14504}"/>
              </a:ext>
            </a:extLst>
          </p:cNvPr>
          <p:cNvSpPr/>
          <p:nvPr/>
        </p:nvSpPr>
        <p:spPr>
          <a:xfrm>
            <a:off x="8424528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8 mois – 10 mois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D5C654D-E2C6-487B-B4EB-EFBF45C8FB9C}"/>
              </a:ext>
            </a:extLst>
          </p:cNvPr>
          <p:cNvSpPr/>
          <p:nvPr/>
        </p:nvSpPr>
        <p:spPr>
          <a:xfrm>
            <a:off x="10518513" y="4548572"/>
            <a:ext cx="1944000" cy="504056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arianne" panose="02000000000000000000" pitchFamily="50" charset="0"/>
              </a:rPr>
              <a:t>10 mois – 12 mois</a:t>
            </a: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A2C34A5D-FB2E-4AF8-ABA5-20BB7A2E5EE0}"/>
              </a:ext>
            </a:extLst>
          </p:cNvPr>
          <p:cNvSpPr/>
          <p:nvPr/>
        </p:nvSpPr>
        <p:spPr>
          <a:xfrm>
            <a:off x="4188022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2804DD0C-72D7-447D-BED8-9A5395952EBC}"/>
              </a:ext>
            </a:extLst>
          </p:cNvPr>
          <p:cNvSpPr/>
          <p:nvPr/>
        </p:nvSpPr>
        <p:spPr>
          <a:xfrm>
            <a:off x="6251993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7550C52E-DF74-4C97-AD58-72E647517C05}"/>
              </a:ext>
            </a:extLst>
          </p:cNvPr>
          <p:cNvSpPr/>
          <p:nvPr/>
        </p:nvSpPr>
        <p:spPr>
          <a:xfrm>
            <a:off x="8324352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E267481B-61A5-4057-BCD8-B8B3F7179D79}"/>
              </a:ext>
            </a:extLst>
          </p:cNvPr>
          <p:cNvSpPr/>
          <p:nvPr/>
        </p:nvSpPr>
        <p:spPr>
          <a:xfrm>
            <a:off x="10400966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9A450A3D-7407-4746-93F5-E3EAE99F35A0}"/>
              </a:ext>
            </a:extLst>
          </p:cNvPr>
          <p:cNvSpPr/>
          <p:nvPr/>
        </p:nvSpPr>
        <p:spPr>
          <a:xfrm>
            <a:off x="701576" y="8691077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CCD8B8C2-E1B2-4219-825F-7CFDF6867072}"/>
              </a:ext>
            </a:extLst>
          </p:cNvPr>
          <p:cNvSpPr/>
          <p:nvPr/>
        </p:nvSpPr>
        <p:spPr>
          <a:xfrm>
            <a:off x="12490060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101600">
              <a:schemeClr val="accent3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0C0AB9E8-5910-4538-89D4-32D5A7E746BC}"/>
              </a:ext>
            </a:extLst>
          </p:cNvPr>
          <p:cNvSpPr/>
          <p:nvPr/>
        </p:nvSpPr>
        <p:spPr>
          <a:xfrm>
            <a:off x="701576" y="8987236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101600">
              <a:schemeClr val="accent3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483FA8B4-ED01-42D8-8AB4-53C7FCE251A0}"/>
              </a:ext>
            </a:extLst>
          </p:cNvPr>
          <p:cNvSpPr/>
          <p:nvPr/>
        </p:nvSpPr>
        <p:spPr>
          <a:xfrm>
            <a:off x="2112670" y="4755600"/>
            <a:ext cx="90000" cy="9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814A768-5E02-40AB-A047-A2BB86CCCA25}"/>
              </a:ext>
            </a:extLst>
          </p:cNvPr>
          <p:cNvSpPr txBox="1"/>
          <p:nvPr/>
        </p:nvSpPr>
        <p:spPr>
          <a:xfrm>
            <a:off x="869438" y="8587098"/>
            <a:ext cx="50405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Marianne" panose="02000000000000000000" pitchFamily="50" charset="0"/>
              </a:rPr>
              <a:t>: réunion de suivi à planifier au moins tous les deux mois</a:t>
            </a:r>
          </a:p>
          <a:p>
            <a:endParaRPr lang="fr-FR" sz="500" dirty="0">
              <a:latin typeface="Marianne" panose="02000000000000000000" pitchFamily="50" charset="0"/>
            </a:endParaRPr>
          </a:p>
          <a:p>
            <a:r>
              <a:rPr lang="fr-FR" sz="1400" dirty="0">
                <a:latin typeface="Marianne" panose="02000000000000000000" pitchFamily="50" charset="0"/>
              </a:rPr>
              <a:t>: réunion bilan + feuille de route pour la pérennisation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2D5AC9C-5802-4115-85DB-254C9F1A51C8}"/>
              </a:ext>
            </a:extLst>
          </p:cNvPr>
          <p:cNvSpPr txBox="1"/>
          <p:nvPr/>
        </p:nvSpPr>
        <p:spPr>
          <a:xfrm>
            <a:off x="665645" y="8116874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Ink Free" panose="03080402000500000000" pitchFamily="66" charset="0"/>
              </a:rPr>
              <a:t>Légende</a:t>
            </a:r>
          </a:p>
        </p:txBody>
      </p:sp>
    </p:spTree>
    <p:extLst>
      <p:ext uri="{BB962C8B-B14F-4D97-AF65-F5344CB8AC3E}">
        <p14:creationId xmlns:p14="http://schemas.microsoft.com/office/powerpoint/2010/main" val="15259514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282474"/>
      </a:dk1>
      <a:lt1>
        <a:srgbClr val="FFFFFF"/>
      </a:lt1>
      <a:dk2>
        <a:srgbClr val="282474"/>
      </a:dk2>
      <a:lt2>
        <a:srgbClr val="E7E6E6"/>
      </a:lt2>
      <a:accent1>
        <a:srgbClr val="2C6871"/>
      </a:accent1>
      <a:accent2>
        <a:srgbClr val="86B0DD"/>
      </a:accent2>
      <a:accent3>
        <a:srgbClr val="EF7757"/>
      </a:accent3>
      <a:accent4>
        <a:srgbClr val="DAB2D0"/>
      </a:accent4>
      <a:accent5>
        <a:srgbClr val="D3B79E"/>
      </a:accent5>
      <a:accent6>
        <a:srgbClr val="A1CECC"/>
      </a:accent6>
      <a:hlink>
        <a:srgbClr val="F1C392"/>
      </a:hlink>
      <a:folHlink>
        <a:srgbClr val="2C6871"/>
      </a:folHlink>
    </a:clrScheme>
    <a:fontScheme name="Thème 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2348</TotalTime>
  <Pages>0</Pages>
  <Words>127</Words>
  <Characters>0</Characters>
  <Application>Microsoft Office PowerPoint</Application>
  <DocSecurity>0</DocSecurity>
  <PresentationFormat>A3 (297 x 420 mm)</PresentationFormat>
  <Lines>0</Lines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Ink Free</vt:lpstr>
      <vt:lpstr>Marianne</vt:lpstr>
      <vt:lpstr>Marianne ExtraBold</vt:lpstr>
      <vt:lpstr>Marianne Light</vt:lpstr>
      <vt:lpstr>Thème Office</vt:lpstr>
      <vt:lpstr>Présentation PowerPoint</vt:lpstr>
      <vt:lpstr>Présentation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Jean-Christophe MOREAU</dc:creator>
  <cp:keywords/>
  <dc:description/>
  <cp:lastModifiedBy>Mme Tiphaine DE SALABERRY</cp:lastModifiedBy>
  <cp:revision>61</cp:revision>
  <dcterms:created xsi:type="dcterms:W3CDTF">2022-04-22T06:53:22Z</dcterms:created>
  <dcterms:modified xsi:type="dcterms:W3CDTF">2024-03-15T09:28:28Z</dcterms:modified>
  <cp:category/>
  <dc:identifier/>
  <cp:contentStatus/>
  <dc:language/>
  <cp:version/>
</cp:coreProperties>
</file>