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01_470EE265.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4"/>
  </p:notesMasterIdLst>
  <p:handoutMasterIdLst>
    <p:handoutMasterId r:id="rId5"/>
  </p:handoutMasterIdLst>
  <p:sldIdLst>
    <p:sldId id="259" r:id="rId2"/>
    <p:sldId id="258" r:id="rId3"/>
  </p:sldIdLst>
  <p:sldSz cx="5327650" cy="755967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BBA296-BE7A-8434-238E-985FFB5F3266}" name="Marjorie VIGNAU" initials="MV" userId="S::marjorie.vignau@cerema-dtm.fr::06a1dc14-5d8d-4808-8a9d-a30e9d5be13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92574"/>
    <a:srgbClr val="D76B4D"/>
    <a:srgbClr val="C6BF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26"/>
    <p:restoredTop sz="94503" autoAdjust="0"/>
  </p:normalViewPr>
  <p:slideViewPr>
    <p:cSldViewPr snapToGrid="0" snapToObjects="1">
      <p:cViewPr>
        <p:scale>
          <a:sx n="150" d="100"/>
          <a:sy n="150" d="100"/>
        </p:scale>
        <p:origin x="1242" y="-352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56" d="100"/>
          <a:sy n="56" d="100"/>
        </p:scale>
        <p:origin x="3106" y="4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8/10/relationships/authors" Target="author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comments/modernComment_101_470EE265.xml><?xml version="1.0" encoding="utf-8"?>
<p188:cmLst xmlns:a="http://schemas.openxmlformats.org/drawingml/2006/main" xmlns:r="http://schemas.openxmlformats.org/officeDocument/2006/relationships" xmlns:p188="http://schemas.microsoft.com/office/powerpoint/2018/8/main">
  <p188:cm id="{DC33D47D-9F6C-994B-AD72-98A764A0BB0A}" authorId="{D7BBA296-BE7A-8434-238E-985FFB5F3266}" created="2022-04-29T17:20:21.962">
    <pc:sldMkLst xmlns:pc="http://schemas.microsoft.com/office/powerpoint/2013/main/command">
      <pc:docMk/>
      <pc:sldMk cId="1192157797" sldId="257"/>
    </pc:sldMkLst>
    <p188:txBody>
      <a:bodyPr/>
      <a:lstStyle/>
      <a:p>
        <a:r>
          <a:rPr lang="fr-FR"/>
          <a:t>
Bloc marque RF Cerema bloqué. Ne peut pas être modifié en position ni 
en taille
Police d’écriture à utiliser : Arial uniquement !
Toutes les couleurs du thème sont les couleurs Cerema. Ne pas utiliser d’autres couleurs que celles disponibles dans la palette de ce modèle.
Essayer de ne pas mettre plus de 3 couleurs dans un document. 
Photos modifiables : faire clic droit &gt; Changer d’image &gt; A partir d’un fichier
Différents types de bloc texte possibles : 
&gt; Fond blanc, texte bleu
&gt; Fond bleu, texte blanc
&gt; Fond blanc, texte bleu, encadré bleu ou Orange
Eviter d’écrire le texte en Orange Cerema car cela sera moins lisible. 
Par contre, le titre et/ou le sous-titre peuvent être mis en Orange ou dans une autre couleur Cerema. 
Dans ce modèle, la taille du titre est de 18 pt, le sous-titre est en 15 pt et le texte est en 8 pt. 
Attention : Essayer de ne pas trop charger le poster afin que cela reste le plus lisible possible.
Pour les graphiques ou tableaux, essayer de ne prendre qu’une couleur et ses dégradés. 
Mettre les logos des partenaires en bas de la page. Le cadre peut être agrandi ou réduit en largeur suivant le nombre de logos à intégrer</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B2666CA-0AE3-6CF7-3C02-A2564157D3E0}"/>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097FD03-D15F-0332-A1CA-CAD962C7B18B}"/>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9FFBDAB-16B7-CD43-84AE-2951A1DB32FE}" type="datetimeFigureOut">
              <a:rPr lang="fr-FR" smtClean="0"/>
              <a:t>22/10/2024</a:t>
            </a:fld>
            <a:endParaRPr lang="fr-FR"/>
          </a:p>
        </p:txBody>
      </p:sp>
      <p:sp>
        <p:nvSpPr>
          <p:cNvPr id="4" name="Espace réservé du pied de page 3">
            <a:extLst>
              <a:ext uri="{FF2B5EF4-FFF2-40B4-BE49-F238E27FC236}">
                <a16:creationId xmlns:a16="http://schemas.microsoft.com/office/drawing/2014/main" id="{D3E6031D-756D-8671-952D-B71ED5E1865A}"/>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622034B6-8FC5-F09F-46ED-50EB6AFE547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9AD1B9F-BCEA-ED42-A69D-AF142353875C}" type="slidenum">
              <a:rPr lang="fr-FR" smtClean="0"/>
              <a:t>‹N°›</a:t>
            </a:fld>
            <a:endParaRPr lang="fr-FR"/>
          </a:p>
        </p:txBody>
      </p:sp>
    </p:spTree>
    <p:extLst>
      <p:ext uri="{BB962C8B-B14F-4D97-AF65-F5344CB8AC3E}">
        <p14:creationId xmlns:p14="http://schemas.microsoft.com/office/powerpoint/2010/main" val="1831466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B84C8BF-0B02-984B-B9F4-5F74E8A9DFB8}" type="datetimeFigureOut">
              <a:rPr lang="fr-FR" smtClean="0"/>
              <a:t>22/10/2024</a:t>
            </a:fld>
            <a:endParaRPr lang="fr-FR"/>
          </a:p>
        </p:txBody>
      </p:sp>
      <p:sp>
        <p:nvSpPr>
          <p:cNvPr id="4" name="Espace réservé de l'image des diapositives 3"/>
          <p:cNvSpPr>
            <a:spLocks noGrp="1" noRot="1" noChangeAspect="1"/>
          </p:cNvSpPr>
          <p:nvPr>
            <p:ph type="sldImg" idx="2"/>
          </p:nvPr>
        </p:nvSpPr>
        <p:spPr>
          <a:xfrm>
            <a:off x="2219325" y="1241425"/>
            <a:ext cx="23590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FA2D3C2-EBF8-4B46-91BE-0A59B035B22C}" type="slidenum">
              <a:rPr lang="fr-FR" smtClean="0"/>
              <a:t>‹N°›</a:t>
            </a:fld>
            <a:endParaRPr lang="fr-FR"/>
          </a:p>
        </p:txBody>
      </p:sp>
    </p:spTree>
    <p:extLst>
      <p:ext uri="{BB962C8B-B14F-4D97-AF65-F5344CB8AC3E}">
        <p14:creationId xmlns:p14="http://schemas.microsoft.com/office/powerpoint/2010/main" val="1118513464"/>
      </p:ext>
    </p:extLst>
  </p:cSld>
  <p:clrMap bg1="lt1" tx1="dk1" bg2="lt2" tx2="dk2" accent1="accent1" accent2="accent2" accent3="accent3" accent4="accent4" accent5="accent5" accent6="accent6" hlink="hlink" folHlink="folHlink"/>
  <p:notesStyle>
    <a:lvl1pPr marL="0" algn="l" defTabSz="228051" rtl="0" eaLnBrk="1" latinLnBrk="0" hangingPunct="1">
      <a:defRPr sz="299" kern="1200">
        <a:solidFill>
          <a:schemeClr val="tx1"/>
        </a:solidFill>
        <a:latin typeface="+mn-lt"/>
        <a:ea typeface="+mn-ea"/>
        <a:cs typeface="+mn-cs"/>
      </a:defRPr>
    </a:lvl1pPr>
    <a:lvl2pPr marL="114026" algn="l" defTabSz="228051" rtl="0" eaLnBrk="1" latinLnBrk="0" hangingPunct="1">
      <a:defRPr sz="299" kern="1200">
        <a:solidFill>
          <a:schemeClr val="tx1"/>
        </a:solidFill>
        <a:latin typeface="+mn-lt"/>
        <a:ea typeface="+mn-ea"/>
        <a:cs typeface="+mn-cs"/>
      </a:defRPr>
    </a:lvl2pPr>
    <a:lvl3pPr marL="228051" algn="l" defTabSz="228051" rtl="0" eaLnBrk="1" latinLnBrk="0" hangingPunct="1">
      <a:defRPr sz="299" kern="1200">
        <a:solidFill>
          <a:schemeClr val="tx1"/>
        </a:solidFill>
        <a:latin typeface="+mn-lt"/>
        <a:ea typeface="+mn-ea"/>
        <a:cs typeface="+mn-cs"/>
      </a:defRPr>
    </a:lvl3pPr>
    <a:lvl4pPr marL="342077" algn="l" defTabSz="228051" rtl="0" eaLnBrk="1" latinLnBrk="0" hangingPunct="1">
      <a:defRPr sz="299" kern="1200">
        <a:solidFill>
          <a:schemeClr val="tx1"/>
        </a:solidFill>
        <a:latin typeface="+mn-lt"/>
        <a:ea typeface="+mn-ea"/>
        <a:cs typeface="+mn-cs"/>
      </a:defRPr>
    </a:lvl4pPr>
    <a:lvl5pPr marL="456103" algn="l" defTabSz="228051" rtl="0" eaLnBrk="1" latinLnBrk="0" hangingPunct="1">
      <a:defRPr sz="299" kern="1200">
        <a:solidFill>
          <a:schemeClr val="tx1"/>
        </a:solidFill>
        <a:latin typeface="+mn-lt"/>
        <a:ea typeface="+mn-ea"/>
        <a:cs typeface="+mn-cs"/>
      </a:defRPr>
    </a:lvl5pPr>
    <a:lvl6pPr marL="570128" algn="l" defTabSz="228051" rtl="0" eaLnBrk="1" latinLnBrk="0" hangingPunct="1">
      <a:defRPr sz="299" kern="1200">
        <a:solidFill>
          <a:schemeClr val="tx1"/>
        </a:solidFill>
        <a:latin typeface="+mn-lt"/>
        <a:ea typeface="+mn-ea"/>
        <a:cs typeface="+mn-cs"/>
      </a:defRPr>
    </a:lvl6pPr>
    <a:lvl7pPr marL="684154" algn="l" defTabSz="228051" rtl="0" eaLnBrk="1" latinLnBrk="0" hangingPunct="1">
      <a:defRPr sz="299" kern="1200">
        <a:solidFill>
          <a:schemeClr val="tx1"/>
        </a:solidFill>
        <a:latin typeface="+mn-lt"/>
        <a:ea typeface="+mn-ea"/>
        <a:cs typeface="+mn-cs"/>
      </a:defRPr>
    </a:lvl7pPr>
    <a:lvl8pPr marL="798180" algn="l" defTabSz="228051" rtl="0" eaLnBrk="1" latinLnBrk="0" hangingPunct="1">
      <a:defRPr sz="299" kern="1200">
        <a:solidFill>
          <a:schemeClr val="tx1"/>
        </a:solidFill>
        <a:latin typeface="+mn-lt"/>
        <a:ea typeface="+mn-ea"/>
        <a:cs typeface="+mn-cs"/>
      </a:defRPr>
    </a:lvl8pPr>
    <a:lvl9pPr marL="912205" algn="l" defTabSz="228051" rtl="0" eaLnBrk="1" latinLnBrk="0" hangingPunct="1">
      <a:defRPr sz="2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9325" y="1241425"/>
            <a:ext cx="2359025" cy="3349625"/>
          </a:xfrm>
        </p:spPr>
      </p:sp>
      <p:sp>
        <p:nvSpPr>
          <p:cNvPr id="3" name="Espace réservé des notes 2"/>
          <p:cNvSpPr>
            <a:spLocks noGrp="1"/>
          </p:cNvSpPr>
          <p:nvPr>
            <p:ph type="body" idx="1"/>
          </p:nvPr>
        </p:nvSpPr>
        <p:spPr/>
        <p:txBody>
          <a:bodyPr/>
          <a:lstStyle/>
          <a:p>
            <a:endParaRPr lang="fr-FR" sz="299"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AFA2D3C2-EBF8-4B46-91BE-0A59B035B22C}" type="slidenum">
              <a:rPr lang="fr-FR" smtClean="0"/>
              <a:t>1</a:t>
            </a:fld>
            <a:endParaRPr lang="fr-FR"/>
          </a:p>
        </p:txBody>
      </p:sp>
    </p:spTree>
    <p:extLst>
      <p:ext uri="{BB962C8B-B14F-4D97-AF65-F5344CB8AC3E}">
        <p14:creationId xmlns:p14="http://schemas.microsoft.com/office/powerpoint/2010/main" val="237183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9325" y="1241425"/>
            <a:ext cx="2359025" cy="3349625"/>
          </a:xfrm>
        </p:spPr>
      </p:sp>
      <p:sp>
        <p:nvSpPr>
          <p:cNvPr id="3" name="Espace réservé des notes 2"/>
          <p:cNvSpPr>
            <a:spLocks noGrp="1"/>
          </p:cNvSpPr>
          <p:nvPr>
            <p:ph type="body" idx="1"/>
          </p:nvPr>
        </p:nvSpPr>
        <p:spPr/>
        <p:txBody>
          <a:bodyPr/>
          <a:lstStyle/>
          <a:p>
            <a:endParaRPr lang="fr-FR" sz="299"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AFA2D3C2-EBF8-4B46-91BE-0A59B035B22C}" type="slidenum">
              <a:rPr lang="fr-FR" smtClean="0"/>
              <a:t>2</a:t>
            </a:fld>
            <a:endParaRPr lang="fr-FR"/>
          </a:p>
        </p:txBody>
      </p:sp>
    </p:spTree>
    <p:extLst>
      <p:ext uri="{BB962C8B-B14F-4D97-AF65-F5344CB8AC3E}">
        <p14:creationId xmlns:p14="http://schemas.microsoft.com/office/powerpoint/2010/main" val="1149596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99574" y="1237197"/>
            <a:ext cx="4528503" cy="2631887"/>
          </a:xfrm>
          <a:prstGeom prst="rect">
            <a:avLst/>
          </a:prstGeom>
        </p:spPr>
        <p:txBody>
          <a:bodyPr anchor="b"/>
          <a:lstStyle>
            <a:lvl1pPr algn="ctr">
              <a:defRPr sz="3496"/>
            </a:lvl1pPr>
          </a:lstStyle>
          <a:p>
            <a:r>
              <a:rPr lang="fr-FR" dirty="0"/>
              <a:t>Modifiez le style du titre</a:t>
            </a:r>
            <a:endParaRPr lang="en-US" dirty="0"/>
          </a:p>
        </p:txBody>
      </p:sp>
      <p:sp>
        <p:nvSpPr>
          <p:cNvPr id="3" name="Subtitle 2"/>
          <p:cNvSpPr>
            <a:spLocks noGrp="1"/>
          </p:cNvSpPr>
          <p:nvPr>
            <p:ph type="subTitle" idx="1"/>
          </p:nvPr>
        </p:nvSpPr>
        <p:spPr>
          <a:xfrm>
            <a:off x="665956" y="3970580"/>
            <a:ext cx="3995738" cy="1825171"/>
          </a:xfrm>
          <a:prstGeom prst="rect">
            <a:avLst/>
          </a:prstGeom>
        </p:spPr>
        <p:txBody>
          <a:bodyPr/>
          <a:lstStyle>
            <a:lvl1pPr marL="0" indent="0" algn="ctr">
              <a:buNone/>
              <a:defRPr sz="1398"/>
            </a:lvl1pPr>
            <a:lvl2pPr marL="266365" indent="0" algn="ctr">
              <a:buNone/>
              <a:defRPr sz="1165"/>
            </a:lvl2pPr>
            <a:lvl3pPr marL="532729" indent="0" algn="ctr">
              <a:buNone/>
              <a:defRPr sz="1049"/>
            </a:lvl3pPr>
            <a:lvl4pPr marL="799094" indent="0" algn="ctr">
              <a:buNone/>
              <a:defRPr sz="932"/>
            </a:lvl4pPr>
            <a:lvl5pPr marL="1065459" indent="0" algn="ctr">
              <a:buNone/>
              <a:defRPr sz="932"/>
            </a:lvl5pPr>
            <a:lvl6pPr marL="1331824" indent="0" algn="ctr">
              <a:buNone/>
              <a:defRPr sz="932"/>
            </a:lvl6pPr>
            <a:lvl7pPr marL="1598188" indent="0" algn="ctr">
              <a:buNone/>
              <a:defRPr sz="932"/>
            </a:lvl7pPr>
            <a:lvl8pPr marL="1864553" indent="0" algn="ctr">
              <a:buNone/>
              <a:defRPr sz="932"/>
            </a:lvl8pPr>
            <a:lvl9pPr marL="2130918" indent="0" algn="ctr">
              <a:buNone/>
              <a:defRPr sz="932"/>
            </a:lvl9pPr>
          </a:lstStyle>
          <a:p>
            <a:r>
              <a:rPr lang="fr-FR"/>
              <a:t>Modifiez le style des sous-titres du masque</a:t>
            </a:r>
            <a:endParaRPr lang="en-US" dirty="0"/>
          </a:p>
        </p:txBody>
      </p:sp>
      <p:sp>
        <p:nvSpPr>
          <p:cNvPr id="4" name="Date Placeholder 3"/>
          <p:cNvSpPr>
            <a:spLocks noGrp="1"/>
          </p:cNvSpPr>
          <p:nvPr>
            <p:ph type="dt" sz="half" idx="10"/>
          </p:nvPr>
        </p:nvSpPr>
        <p:spPr>
          <a:xfrm>
            <a:off x="366276" y="7006700"/>
            <a:ext cx="1198721" cy="402483"/>
          </a:xfrm>
          <a:prstGeom prst="rect">
            <a:avLst/>
          </a:prstGeom>
        </p:spPr>
        <p:txBody>
          <a:bodyPr/>
          <a:lstStyle/>
          <a:p>
            <a:fld id="{C764DE79-268F-4C1A-8933-263129D2AF90}" type="datetimeFigureOut">
              <a:rPr lang="en-US" dirty="0"/>
              <a:t>10/22/2024</a:t>
            </a:fld>
            <a:endParaRPr lang="en-US" dirty="0"/>
          </a:p>
        </p:txBody>
      </p:sp>
      <p:sp>
        <p:nvSpPr>
          <p:cNvPr id="5" name="Footer Placeholder 4"/>
          <p:cNvSpPr>
            <a:spLocks noGrp="1"/>
          </p:cNvSpPr>
          <p:nvPr>
            <p:ph type="ftr" sz="quarter" idx="11"/>
          </p:nvPr>
        </p:nvSpPr>
        <p:spPr>
          <a:xfrm>
            <a:off x="1764784" y="7006700"/>
            <a:ext cx="1798082" cy="402483"/>
          </a:xfrm>
          <a:prstGeom prst="rect">
            <a:avLst/>
          </a:prstGeom>
        </p:spPr>
        <p:txBody>
          <a:bodyPr/>
          <a:lstStyle/>
          <a:p>
            <a:endParaRPr lang="en-US" dirty="0"/>
          </a:p>
        </p:txBody>
      </p:sp>
      <p:sp>
        <p:nvSpPr>
          <p:cNvPr id="6" name="Slide Number Placeholder 5"/>
          <p:cNvSpPr>
            <a:spLocks noGrp="1"/>
          </p:cNvSpPr>
          <p:nvPr>
            <p:ph type="sldNum" sz="quarter" idx="12"/>
          </p:nvPr>
        </p:nvSpPr>
        <p:spPr>
          <a:xfrm>
            <a:off x="3762653" y="7006700"/>
            <a:ext cx="1198721" cy="402483"/>
          </a:xfrm>
          <a:prstGeom prst="rect">
            <a:avLst/>
          </a:prstGeom>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889326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366276" y="402484"/>
            <a:ext cx="4595098" cy="1461188"/>
          </a:xfrm>
          <a:prstGeom prst="rect">
            <a:avLst/>
          </a:prstGeom>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366276" y="2012414"/>
            <a:ext cx="4595098" cy="4796544"/>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366276" y="7006700"/>
            <a:ext cx="1198721" cy="402483"/>
          </a:xfrm>
          <a:prstGeom prst="rect">
            <a:avLst/>
          </a:prstGeom>
        </p:spPr>
        <p:txBody>
          <a:bodyPr/>
          <a:lstStyle/>
          <a:p>
            <a:fld id="{C764DE79-268F-4C1A-8933-263129D2AF90}" type="datetimeFigureOut">
              <a:rPr lang="en-US" dirty="0"/>
              <a:t>10/22/2024</a:t>
            </a:fld>
            <a:endParaRPr lang="en-US" dirty="0"/>
          </a:p>
        </p:txBody>
      </p:sp>
      <p:sp>
        <p:nvSpPr>
          <p:cNvPr id="5" name="Footer Placeholder 4"/>
          <p:cNvSpPr>
            <a:spLocks noGrp="1"/>
          </p:cNvSpPr>
          <p:nvPr>
            <p:ph type="ftr" sz="quarter" idx="11"/>
          </p:nvPr>
        </p:nvSpPr>
        <p:spPr>
          <a:xfrm>
            <a:off x="1764784" y="7006700"/>
            <a:ext cx="1798082" cy="402483"/>
          </a:xfrm>
          <a:prstGeom prst="rect">
            <a:avLst/>
          </a:prstGeom>
        </p:spPr>
        <p:txBody>
          <a:bodyPr/>
          <a:lstStyle/>
          <a:p>
            <a:endParaRPr lang="en-US" dirty="0"/>
          </a:p>
        </p:txBody>
      </p:sp>
      <p:sp>
        <p:nvSpPr>
          <p:cNvPr id="6" name="Slide Number Placeholder 5"/>
          <p:cNvSpPr>
            <a:spLocks noGrp="1"/>
          </p:cNvSpPr>
          <p:nvPr>
            <p:ph type="sldNum" sz="quarter" idx="12"/>
          </p:nvPr>
        </p:nvSpPr>
        <p:spPr>
          <a:xfrm>
            <a:off x="3762653" y="7006700"/>
            <a:ext cx="1198721" cy="402483"/>
          </a:xfrm>
          <a:prstGeom prst="rect">
            <a:avLst/>
          </a:prstGeom>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06206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2600" y="402483"/>
            <a:ext cx="1148775" cy="6406475"/>
          </a:xfrm>
          <a:prstGeom prst="rect">
            <a:avLst/>
          </a:prstGeo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66276" y="402483"/>
            <a:ext cx="3379728" cy="640647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366276" y="7006700"/>
            <a:ext cx="1198721" cy="402483"/>
          </a:xfrm>
          <a:prstGeom prst="rect">
            <a:avLst/>
          </a:prstGeom>
        </p:spPr>
        <p:txBody>
          <a:bodyPr/>
          <a:lstStyle/>
          <a:p>
            <a:fld id="{C764DE79-268F-4C1A-8933-263129D2AF90}" type="datetimeFigureOut">
              <a:rPr lang="en-US" dirty="0"/>
              <a:t>10/22/2024</a:t>
            </a:fld>
            <a:endParaRPr lang="en-US" dirty="0"/>
          </a:p>
        </p:txBody>
      </p:sp>
      <p:sp>
        <p:nvSpPr>
          <p:cNvPr id="5" name="Footer Placeholder 4"/>
          <p:cNvSpPr>
            <a:spLocks noGrp="1"/>
          </p:cNvSpPr>
          <p:nvPr>
            <p:ph type="ftr" sz="quarter" idx="11"/>
          </p:nvPr>
        </p:nvSpPr>
        <p:spPr>
          <a:xfrm>
            <a:off x="1764784" y="7006700"/>
            <a:ext cx="1798082" cy="402483"/>
          </a:xfrm>
          <a:prstGeom prst="rect">
            <a:avLst/>
          </a:prstGeom>
        </p:spPr>
        <p:txBody>
          <a:bodyPr/>
          <a:lstStyle/>
          <a:p>
            <a:endParaRPr lang="en-US" dirty="0"/>
          </a:p>
        </p:txBody>
      </p:sp>
      <p:sp>
        <p:nvSpPr>
          <p:cNvPr id="6" name="Slide Number Placeholder 5"/>
          <p:cNvSpPr>
            <a:spLocks noGrp="1"/>
          </p:cNvSpPr>
          <p:nvPr>
            <p:ph type="sldNum" sz="quarter" idx="12"/>
          </p:nvPr>
        </p:nvSpPr>
        <p:spPr>
          <a:xfrm>
            <a:off x="3762653" y="7006700"/>
            <a:ext cx="1198721" cy="402483"/>
          </a:xfrm>
          <a:prstGeom prst="rect">
            <a:avLst/>
          </a:prstGeom>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903065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366251" y="7269395"/>
            <a:ext cx="2409147" cy="156992"/>
          </a:xfrm>
          <a:prstGeom prst="rect">
            <a:avLst/>
          </a:prstGeom>
        </p:spPr>
        <p:txBody>
          <a:bodyPr/>
          <a:lstStyle>
            <a:lvl1pPr>
              <a:defRPr>
                <a:solidFill>
                  <a:srgbClr val="C6BFD8"/>
                </a:solidFill>
                <a:latin typeface="Arial" panose="020B0604020202020204" pitchFamily="34" charset="0"/>
                <a:cs typeface="Arial" panose="020B0604020202020204" pitchFamily="34" charset="0"/>
              </a:defRPr>
            </a:lvl1pPr>
          </a:lstStyle>
          <a:p>
            <a:r>
              <a:rPr lang="fr-FR" dirty="0"/>
              <a:t>Bas de page</a:t>
            </a:r>
          </a:p>
        </p:txBody>
      </p:sp>
      <p:sp>
        <p:nvSpPr>
          <p:cNvPr id="17" name="Titre 16">
            <a:extLst>
              <a:ext uri="{FF2B5EF4-FFF2-40B4-BE49-F238E27FC236}">
                <a16:creationId xmlns:a16="http://schemas.microsoft.com/office/drawing/2014/main" id="{A0F42298-2085-8DC5-28D9-31F546DA3DAD}"/>
              </a:ext>
            </a:extLst>
          </p:cNvPr>
          <p:cNvSpPr>
            <a:spLocks noGrp="1"/>
          </p:cNvSpPr>
          <p:nvPr>
            <p:ph type="title" hasCustomPrompt="1"/>
          </p:nvPr>
        </p:nvSpPr>
        <p:spPr>
          <a:xfrm>
            <a:off x="366251" y="976793"/>
            <a:ext cx="2297574" cy="289369"/>
          </a:xfrm>
          <a:prstGeom prst="rect">
            <a:avLst/>
          </a:prstGeom>
          <a:solidFill>
            <a:schemeClr val="bg1"/>
          </a:solidFill>
        </p:spPr>
        <p:txBody>
          <a:bodyPr anchor="ctr"/>
          <a:lstStyle>
            <a:lvl1pPr algn="l">
              <a:defRPr sz="1794" b="1"/>
            </a:lvl1pPr>
          </a:lstStyle>
          <a:p>
            <a:pPr algn="l"/>
            <a:r>
              <a:rPr lang="fr-FR" dirty="0"/>
              <a:t>TITRE DU POSTER</a:t>
            </a:r>
            <a:endParaRPr lang="en-US" dirty="0"/>
          </a:p>
        </p:txBody>
      </p:sp>
      <p:sp>
        <p:nvSpPr>
          <p:cNvPr id="22" name="Espace réservé du texte 21">
            <a:extLst>
              <a:ext uri="{FF2B5EF4-FFF2-40B4-BE49-F238E27FC236}">
                <a16:creationId xmlns:a16="http://schemas.microsoft.com/office/drawing/2014/main" id="{374C3B5A-8F13-9F15-A2B2-9757EF3C99BE}"/>
              </a:ext>
            </a:extLst>
          </p:cNvPr>
          <p:cNvSpPr>
            <a:spLocks noGrp="1"/>
          </p:cNvSpPr>
          <p:nvPr>
            <p:ph type="body" sz="quarter" idx="14" hasCustomPrompt="1"/>
          </p:nvPr>
        </p:nvSpPr>
        <p:spPr>
          <a:xfrm>
            <a:off x="366251" y="1397801"/>
            <a:ext cx="2297574" cy="289369"/>
          </a:xfrm>
          <a:prstGeom prst="rect">
            <a:avLst/>
          </a:prstGeom>
        </p:spPr>
        <p:txBody>
          <a:bodyPr/>
          <a:lstStyle>
            <a:lvl1pPr marL="0" indent="0">
              <a:buNone/>
              <a:defRPr b="0" i="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3394695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366276" y="402484"/>
            <a:ext cx="4595098" cy="1461188"/>
          </a:xfrm>
          <a:prstGeom prst="rect">
            <a:avLst/>
          </a:prstGeom>
        </p:spPr>
        <p:txBody>
          <a:bodyPr/>
          <a:lstStyle/>
          <a:p>
            <a:r>
              <a:rPr lang="fr-FR"/>
              <a:t>Modifiez le style du titre</a:t>
            </a:r>
            <a:endParaRPr lang="en-US" dirty="0"/>
          </a:p>
        </p:txBody>
      </p:sp>
      <p:sp>
        <p:nvSpPr>
          <p:cNvPr id="3" name="Content Placeholder 2"/>
          <p:cNvSpPr>
            <a:spLocks noGrp="1"/>
          </p:cNvSpPr>
          <p:nvPr>
            <p:ph idx="1"/>
          </p:nvPr>
        </p:nvSpPr>
        <p:spPr>
          <a:xfrm>
            <a:off x="366276" y="2012414"/>
            <a:ext cx="4595098" cy="479654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366276" y="7006700"/>
            <a:ext cx="1198721" cy="402483"/>
          </a:xfrm>
          <a:prstGeom prst="rect">
            <a:avLst/>
          </a:prstGeom>
        </p:spPr>
        <p:txBody>
          <a:bodyPr/>
          <a:lstStyle/>
          <a:p>
            <a:fld id="{C764DE79-268F-4C1A-8933-263129D2AF90}" type="datetimeFigureOut">
              <a:rPr lang="en-US" dirty="0"/>
              <a:t>10/22/2024</a:t>
            </a:fld>
            <a:endParaRPr lang="en-US" dirty="0"/>
          </a:p>
        </p:txBody>
      </p:sp>
      <p:sp>
        <p:nvSpPr>
          <p:cNvPr id="5" name="Footer Placeholder 4"/>
          <p:cNvSpPr>
            <a:spLocks noGrp="1"/>
          </p:cNvSpPr>
          <p:nvPr>
            <p:ph type="ftr" sz="quarter" idx="11"/>
          </p:nvPr>
        </p:nvSpPr>
        <p:spPr>
          <a:xfrm>
            <a:off x="1764784" y="7006700"/>
            <a:ext cx="1798082" cy="402483"/>
          </a:xfrm>
          <a:prstGeom prst="rect">
            <a:avLst/>
          </a:prstGeom>
        </p:spPr>
        <p:txBody>
          <a:bodyPr/>
          <a:lstStyle/>
          <a:p>
            <a:endParaRPr lang="en-US" dirty="0"/>
          </a:p>
        </p:txBody>
      </p:sp>
      <p:sp>
        <p:nvSpPr>
          <p:cNvPr id="6" name="Slide Number Placeholder 5"/>
          <p:cNvSpPr>
            <a:spLocks noGrp="1"/>
          </p:cNvSpPr>
          <p:nvPr>
            <p:ph type="sldNum" sz="quarter" idx="12"/>
          </p:nvPr>
        </p:nvSpPr>
        <p:spPr>
          <a:xfrm>
            <a:off x="3762653" y="7006700"/>
            <a:ext cx="1198721" cy="402483"/>
          </a:xfrm>
          <a:prstGeom prst="rect">
            <a:avLst/>
          </a:prstGeom>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426031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63501" y="1884671"/>
            <a:ext cx="4595098" cy="3144614"/>
          </a:xfrm>
          <a:prstGeom prst="rect">
            <a:avLst/>
          </a:prstGeom>
        </p:spPr>
        <p:txBody>
          <a:bodyPr anchor="b"/>
          <a:lstStyle>
            <a:lvl1pPr>
              <a:defRPr sz="3496"/>
            </a:lvl1pPr>
          </a:lstStyle>
          <a:p>
            <a:r>
              <a:rPr lang="fr-FR"/>
              <a:t>Modifiez le style du titre</a:t>
            </a:r>
            <a:endParaRPr lang="en-US" dirty="0"/>
          </a:p>
        </p:txBody>
      </p:sp>
      <p:sp>
        <p:nvSpPr>
          <p:cNvPr id="3" name="Text Placeholder 2"/>
          <p:cNvSpPr>
            <a:spLocks noGrp="1"/>
          </p:cNvSpPr>
          <p:nvPr>
            <p:ph type="body" idx="1"/>
          </p:nvPr>
        </p:nvSpPr>
        <p:spPr>
          <a:xfrm>
            <a:off x="363501" y="5059035"/>
            <a:ext cx="4595098" cy="1653678"/>
          </a:xfrm>
          <a:prstGeom prst="rect">
            <a:avLst/>
          </a:prstGeom>
        </p:spPr>
        <p:txBody>
          <a:bodyPr/>
          <a:lstStyle>
            <a:lvl1pPr marL="0" indent="0">
              <a:buNone/>
              <a:defRPr sz="1398">
                <a:solidFill>
                  <a:schemeClr val="tx1"/>
                </a:solidFill>
              </a:defRPr>
            </a:lvl1pPr>
            <a:lvl2pPr marL="266365" indent="0">
              <a:buNone/>
              <a:defRPr sz="1165">
                <a:solidFill>
                  <a:schemeClr val="tx1">
                    <a:tint val="75000"/>
                  </a:schemeClr>
                </a:solidFill>
              </a:defRPr>
            </a:lvl2pPr>
            <a:lvl3pPr marL="532729" indent="0">
              <a:buNone/>
              <a:defRPr sz="1049">
                <a:solidFill>
                  <a:schemeClr val="tx1">
                    <a:tint val="75000"/>
                  </a:schemeClr>
                </a:solidFill>
              </a:defRPr>
            </a:lvl3pPr>
            <a:lvl4pPr marL="799094" indent="0">
              <a:buNone/>
              <a:defRPr sz="932">
                <a:solidFill>
                  <a:schemeClr val="tx1">
                    <a:tint val="75000"/>
                  </a:schemeClr>
                </a:solidFill>
              </a:defRPr>
            </a:lvl4pPr>
            <a:lvl5pPr marL="1065459" indent="0">
              <a:buNone/>
              <a:defRPr sz="932">
                <a:solidFill>
                  <a:schemeClr val="tx1">
                    <a:tint val="75000"/>
                  </a:schemeClr>
                </a:solidFill>
              </a:defRPr>
            </a:lvl5pPr>
            <a:lvl6pPr marL="1331824" indent="0">
              <a:buNone/>
              <a:defRPr sz="932">
                <a:solidFill>
                  <a:schemeClr val="tx1">
                    <a:tint val="75000"/>
                  </a:schemeClr>
                </a:solidFill>
              </a:defRPr>
            </a:lvl6pPr>
            <a:lvl7pPr marL="1598188" indent="0">
              <a:buNone/>
              <a:defRPr sz="932">
                <a:solidFill>
                  <a:schemeClr val="tx1">
                    <a:tint val="75000"/>
                  </a:schemeClr>
                </a:solidFill>
              </a:defRPr>
            </a:lvl7pPr>
            <a:lvl8pPr marL="1864553" indent="0">
              <a:buNone/>
              <a:defRPr sz="932">
                <a:solidFill>
                  <a:schemeClr val="tx1">
                    <a:tint val="75000"/>
                  </a:schemeClr>
                </a:solidFill>
              </a:defRPr>
            </a:lvl8pPr>
            <a:lvl9pPr marL="2130918" indent="0">
              <a:buNone/>
              <a:defRPr sz="932">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366276" y="7006700"/>
            <a:ext cx="1198721" cy="402483"/>
          </a:xfrm>
          <a:prstGeom prst="rect">
            <a:avLst/>
          </a:prstGeom>
        </p:spPr>
        <p:txBody>
          <a:bodyPr/>
          <a:lstStyle/>
          <a:p>
            <a:fld id="{C764DE79-268F-4C1A-8933-263129D2AF90}" type="datetimeFigureOut">
              <a:rPr lang="en-US" dirty="0"/>
              <a:t>10/22/2024</a:t>
            </a:fld>
            <a:endParaRPr lang="en-US" dirty="0"/>
          </a:p>
        </p:txBody>
      </p:sp>
      <p:sp>
        <p:nvSpPr>
          <p:cNvPr id="5" name="Footer Placeholder 4"/>
          <p:cNvSpPr>
            <a:spLocks noGrp="1"/>
          </p:cNvSpPr>
          <p:nvPr>
            <p:ph type="ftr" sz="quarter" idx="11"/>
          </p:nvPr>
        </p:nvSpPr>
        <p:spPr>
          <a:xfrm>
            <a:off x="1764784" y="7006700"/>
            <a:ext cx="1798082" cy="402483"/>
          </a:xfrm>
          <a:prstGeom prst="rect">
            <a:avLst/>
          </a:prstGeom>
        </p:spPr>
        <p:txBody>
          <a:bodyPr/>
          <a:lstStyle/>
          <a:p>
            <a:endParaRPr lang="en-US" dirty="0"/>
          </a:p>
        </p:txBody>
      </p:sp>
      <p:sp>
        <p:nvSpPr>
          <p:cNvPr id="6" name="Slide Number Placeholder 5"/>
          <p:cNvSpPr>
            <a:spLocks noGrp="1"/>
          </p:cNvSpPr>
          <p:nvPr>
            <p:ph type="sldNum" sz="quarter" idx="12"/>
          </p:nvPr>
        </p:nvSpPr>
        <p:spPr>
          <a:xfrm>
            <a:off x="3762653" y="7006700"/>
            <a:ext cx="1198721" cy="402483"/>
          </a:xfrm>
          <a:prstGeom prst="rect">
            <a:avLst/>
          </a:prstGeom>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86491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366276" y="402484"/>
            <a:ext cx="4595098" cy="1461188"/>
          </a:xfrm>
          <a:prstGeom prst="rect">
            <a:avLst/>
          </a:prstGeom>
        </p:spPr>
        <p:txBody>
          <a:bodyPr/>
          <a:lstStyle/>
          <a:p>
            <a:r>
              <a:rPr lang="fr-FR"/>
              <a:t>Modifiez le style du titre</a:t>
            </a:r>
            <a:endParaRPr lang="en-US" dirty="0"/>
          </a:p>
        </p:txBody>
      </p:sp>
      <p:sp>
        <p:nvSpPr>
          <p:cNvPr id="3" name="Content Placeholder 2"/>
          <p:cNvSpPr>
            <a:spLocks noGrp="1"/>
          </p:cNvSpPr>
          <p:nvPr>
            <p:ph sz="half" idx="1"/>
          </p:nvPr>
        </p:nvSpPr>
        <p:spPr>
          <a:xfrm>
            <a:off x="366276" y="2012414"/>
            <a:ext cx="2264251" cy="479654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697123" y="2012414"/>
            <a:ext cx="2264251" cy="479654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366276" y="7006700"/>
            <a:ext cx="1198721" cy="402483"/>
          </a:xfrm>
          <a:prstGeom prst="rect">
            <a:avLst/>
          </a:prstGeom>
        </p:spPr>
        <p:txBody>
          <a:bodyPr/>
          <a:lstStyle/>
          <a:p>
            <a:fld id="{C764DE79-268F-4C1A-8933-263129D2AF90}" type="datetimeFigureOut">
              <a:rPr lang="en-US" dirty="0"/>
              <a:t>10/22/2024</a:t>
            </a:fld>
            <a:endParaRPr lang="en-US" dirty="0"/>
          </a:p>
        </p:txBody>
      </p:sp>
      <p:sp>
        <p:nvSpPr>
          <p:cNvPr id="6" name="Footer Placeholder 5"/>
          <p:cNvSpPr>
            <a:spLocks noGrp="1"/>
          </p:cNvSpPr>
          <p:nvPr>
            <p:ph type="ftr" sz="quarter" idx="11"/>
          </p:nvPr>
        </p:nvSpPr>
        <p:spPr>
          <a:xfrm>
            <a:off x="1764784" y="7006700"/>
            <a:ext cx="1798082" cy="402483"/>
          </a:xfrm>
          <a:prstGeom prst="rect">
            <a:avLst/>
          </a:prstGeom>
        </p:spPr>
        <p:txBody>
          <a:bodyPr/>
          <a:lstStyle/>
          <a:p>
            <a:endParaRPr lang="en-US" dirty="0"/>
          </a:p>
        </p:txBody>
      </p:sp>
      <p:sp>
        <p:nvSpPr>
          <p:cNvPr id="7" name="Slide Number Placeholder 6"/>
          <p:cNvSpPr>
            <a:spLocks noGrp="1"/>
          </p:cNvSpPr>
          <p:nvPr>
            <p:ph type="sldNum" sz="quarter" idx="12"/>
          </p:nvPr>
        </p:nvSpPr>
        <p:spPr>
          <a:xfrm>
            <a:off x="3762653" y="7006700"/>
            <a:ext cx="1198721" cy="402483"/>
          </a:xfrm>
          <a:prstGeom prst="rect">
            <a:avLst/>
          </a:prstGeom>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959201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366970" y="402484"/>
            <a:ext cx="4595098" cy="1461188"/>
          </a:xfrm>
          <a:prstGeom prst="rect">
            <a:avLst/>
          </a:prstGeom>
        </p:spPr>
        <p:txBody>
          <a:bodyPr/>
          <a:lstStyle/>
          <a:p>
            <a:r>
              <a:rPr lang="fr-FR"/>
              <a:t>Modifiez le style du titre</a:t>
            </a:r>
            <a:endParaRPr lang="en-US" dirty="0"/>
          </a:p>
        </p:txBody>
      </p:sp>
      <p:sp>
        <p:nvSpPr>
          <p:cNvPr id="3" name="Text Placeholder 2"/>
          <p:cNvSpPr>
            <a:spLocks noGrp="1"/>
          </p:cNvSpPr>
          <p:nvPr>
            <p:ph type="body" idx="1"/>
          </p:nvPr>
        </p:nvSpPr>
        <p:spPr>
          <a:xfrm>
            <a:off x="366971" y="1853171"/>
            <a:ext cx="2253845" cy="908210"/>
          </a:xfrm>
          <a:prstGeom prst="rect">
            <a:avLst/>
          </a:prstGeom>
        </p:spPr>
        <p:txBody>
          <a:bodyPr anchor="b"/>
          <a:lstStyle>
            <a:lvl1pPr marL="0" indent="0">
              <a:buNone/>
              <a:defRPr sz="1398" b="1"/>
            </a:lvl1pPr>
            <a:lvl2pPr marL="266365" indent="0">
              <a:buNone/>
              <a:defRPr sz="1165" b="1"/>
            </a:lvl2pPr>
            <a:lvl3pPr marL="532729" indent="0">
              <a:buNone/>
              <a:defRPr sz="1049" b="1"/>
            </a:lvl3pPr>
            <a:lvl4pPr marL="799094" indent="0">
              <a:buNone/>
              <a:defRPr sz="932" b="1"/>
            </a:lvl4pPr>
            <a:lvl5pPr marL="1065459" indent="0">
              <a:buNone/>
              <a:defRPr sz="932" b="1"/>
            </a:lvl5pPr>
            <a:lvl6pPr marL="1331824" indent="0">
              <a:buNone/>
              <a:defRPr sz="932" b="1"/>
            </a:lvl6pPr>
            <a:lvl7pPr marL="1598188" indent="0">
              <a:buNone/>
              <a:defRPr sz="932" b="1"/>
            </a:lvl7pPr>
            <a:lvl8pPr marL="1864553" indent="0">
              <a:buNone/>
              <a:defRPr sz="932" b="1"/>
            </a:lvl8pPr>
            <a:lvl9pPr marL="2130918" indent="0">
              <a:buNone/>
              <a:defRPr sz="932" b="1"/>
            </a:lvl9pPr>
          </a:lstStyle>
          <a:p>
            <a:pPr lvl="0"/>
            <a:r>
              <a:rPr lang="fr-FR"/>
              <a:t>Cliquez pour modifier les styles du texte du masque</a:t>
            </a:r>
          </a:p>
        </p:txBody>
      </p:sp>
      <p:sp>
        <p:nvSpPr>
          <p:cNvPr id="4" name="Content Placeholder 3"/>
          <p:cNvSpPr>
            <a:spLocks noGrp="1"/>
          </p:cNvSpPr>
          <p:nvPr>
            <p:ph sz="half" idx="2"/>
          </p:nvPr>
        </p:nvSpPr>
        <p:spPr>
          <a:xfrm>
            <a:off x="366971" y="2761381"/>
            <a:ext cx="2253845" cy="4061576"/>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697123" y="1853171"/>
            <a:ext cx="2264945" cy="908210"/>
          </a:xfrm>
          <a:prstGeom prst="rect">
            <a:avLst/>
          </a:prstGeom>
        </p:spPr>
        <p:txBody>
          <a:bodyPr anchor="b"/>
          <a:lstStyle>
            <a:lvl1pPr marL="0" indent="0">
              <a:buNone/>
              <a:defRPr sz="1398" b="1"/>
            </a:lvl1pPr>
            <a:lvl2pPr marL="266365" indent="0">
              <a:buNone/>
              <a:defRPr sz="1165" b="1"/>
            </a:lvl2pPr>
            <a:lvl3pPr marL="532729" indent="0">
              <a:buNone/>
              <a:defRPr sz="1049" b="1"/>
            </a:lvl3pPr>
            <a:lvl4pPr marL="799094" indent="0">
              <a:buNone/>
              <a:defRPr sz="932" b="1"/>
            </a:lvl4pPr>
            <a:lvl5pPr marL="1065459" indent="0">
              <a:buNone/>
              <a:defRPr sz="932" b="1"/>
            </a:lvl5pPr>
            <a:lvl6pPr marL="1331824" indent="0">
              <a:buNone/>
              <a:defRPr sz="932" b="1"/>
            </a:lvl6pPr>
            <a:lvl7pPr marL="1598188" indent="0">
              <a:buNone/>
              <a:defRPr sz="932" b="1"/>
            </a:lvl7pPr>
            <a:lvl8pPr marL="1864553" indent="0">
              <a:buNone/>
              <a:defRPr sz="932" b="1"/>
            </a:lvl8pPr>
            <a:lvl9pPr marL="2130918" indent="0">
              <a:buNone/>
              <a:defRPr sz="932" b="1"/>
            </a:lvl9pPr>
          </a:lstStyle>
          <a:p>
            <a:pPr lvl="0"/>
            <a:r>
              <a:rPr lang="fr-FR"/>
              <a:t>Cliquez pour modifier les styles du texte du masque</a:t>
            </a:r>
          </a:p>
        </p:txBody>
      </p:sp>
      <p:sp>
        <p:nvSpPr>
          <p:cNvPr id="6" name="Content Placeholder 5"/>
          <p:cNvSpPr>
            <a:spLocks noGrp="1"/>
          </p:cNvSpPr>
          <p:nvPr>
            <p:ph sz="quarter" idx="4"/>
          </p:nvPr>
        </p:nvSpPr>
        <p:spPr>
          <a:xfrm>
            <a:off x="2697123" y="2761381"/>
            <a:ext cx="2264945" cy="4061576"/>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366276" y="7006700"/>
            <a:ext cx="1198721" cy="402483"/>
          </a:xfrm>
          <a:prstGeom prst="rect">
            <a:avLst/>
          </a:prstGeom>
        </p:spPr>
        <p:txBody>
          <a:bodyPr/>
          <a:lstStyle/>
          <a:p>
            <a:fld id="{C764DE79-268F-4C1A-8933-263129D2AF90}" type="datetimeFigureOut">
              <a:rPr lang="en-US" dirty="0"/>
              <a:t>10/22/2024</a:t>
            </a:fld>
            <a:endParaRPr lang="en-US" dirty="0"/>
          </a:p>
        </p:txBody>
      </p:sp>
      <p:sp>
        <p:nvSpPr>
          <p:cNvPr id="8" name="Footer Placeholder 7"/>
          <p:cNvSpPr>
            <a:spLocks noGrp="1"/>
          </p:cNvSpPr>
          <p:nvPr>
            <p:ph type="ftr" sz="quarter" idx="11"/>
          </p:nvPr>
        </p:nvSpPr>
        <p:spPr>
          <a:xfrm>
            <a:off x="1764784" y="7006700"/>
            <a:ext cx="1798082" cy="402483"/>
          </a:xfrm>
          <a:prstGeom prst="rect">
            <a:avLst/>
          </a:prstGeom>
        </p:spPr>
        <p:txBody>
          <a:bodyPr/>
          <a:lstStyle/>
          <a:p>
            <a:endParaRPr lang="en-US" dirty="0"/>
          </a:p>
        </p:txBody>
      </p:sp>
      <p:sp>
        <p:nvSpPr>
          <p:cNvPr id="9" name="Slide Number Placeholder 8"/>
          <p:cNvSpPr>
            <a:spLocks noGrp="1"/>
          </p:cNvSpPr>
          <p:nvPr>
            <p:ph type="sldNum" sz="quarter" idx="12"/>
          </p:nvPr>
        </p:nvSpPr>
        <p:spPr>
          <a:xfrm>
            <a:off x="3762653" y="7006700"/>
            <a:ext cx="1198721" cy="402483"/>
          </a:xfrm>
          <a:prstGeom prst="rect">
            <a:avLst/>
          </a:prstGeom>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856549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366276" y="402484"/>
            <a:ext cx="4595098" cy="1461188"/>
          </a:xfrm>
          <a:prstGeom prst="rect">
            <a:avLst/>
          </a:prstGeom>
        </p:spPr>
        <p:txBody>
          <a:bodyPr/>
          <a:lstStyle/>
          <a:p>
            <a:r>
              <a:rPr lang="fr-FR"/>
              <a:t>Modifiez le style du titre</a:t>
            </a:r>
            <a:endParaRPr lang="en-US" dirty="0"/>
          </a:p>
        </p:txBody>
      </p:sp>
      <p:sp>
        <p:nvSpPr>
          <p:cNvPr id="3" name="Date Placeholder 2"/>
          <p:cNvSpPr>
            <a:spLocks noGrp="1"/>
          </p:cNvSpPr>
          <p:nvPr>
            <p:ph type="dt" sz="half" idx="10"/>
          </p:nvPr>
        </p:nvSpPr>
        <p:spPr>
          <a:xfrm>
            <a:off x="366276" y="7006700"/>
            <a:ext cx="1198721" cy="402483"/>
          </a:xfrm>
          <a:prstGeom prst="rect">
            <a:avLst/>
          </a:prstGeom>
        </p:spPr>
        <p:txBody>
          <a:bodyPr/>
          <a:lstStyle/>
          <a:p>
            <a:fld id="{C764DE79-268F-4C1A-8933-263129D2AF90}" type="datetimeFigureOut">
              <a:rPr lang="en-US" dirty="0"/>
              <a:t>10/22/2024</a:t>
            </a:fld>
            <a:endParaRPr lang="en-US" dirty="0"/>
          </a:p>
        </p:txBody>
      </p:sp>
      <p:sp>
        <p:nvSpPr>
          <p:cNvPr id="4" name="Footer Placeholder 3"/>
          <p:cNvSpPr>
            <a:spLocks noGrp="1"/>
          </p:cNvSpPr>
          <p:nvPr>
            <p:ph type="ftr" sz="quarter" idx="11"/>
          </p:nvPr>
        </p:nvSpPr>
        <p:spPr>
          <a:xfrm>
            <a:off x="1764784" y="7006700"/>
            <a:ext cx="1798082" cy="402483"/>
          </a:xfrm>
          <a:prstGeom prst="rect">
            <a:avLst/>
          </a:prstGeom>
        </p:spPr>
        <p:txBody>
          <a:bodyPr/>
          <a:lstStyle/>
          <a:p>
            <a:endParaRPr lang="en-US" dirty="0"/>
          </a:p>
        </p:txBody>
      </p:sp>
      <p:sp>
        <p:nvSpPr>
          <p:cNvPr id="5" name="Slide Number Placeholder 4"/>
          <p:cNvSpPr>
            <a:spLocks noGrp="1"/>
          </p:cNvSpPr>
          <p:nvPr>
            <p:ph type="sldNum" sz="quarter" idx="12"/>
          </p:nvPr>
        </p:nvSpPr>
        <p:spPr>
          <a:xfrm>
            <a:off x="3762653" y="7006700"/>
            <a:ext cx="1198721" cy="402483"/>
          </a:xfrm>
          <a:prstGeom prst="rect">
            <a:avLst/>
          </a:prstGeom>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56026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6276" y="7006700"/>
            <a:ext cx="1198721" cy="402483"/>
          </a:xfrm>
          <a:prstGeom prst="rect">
            <a:avLst/>
          </a:prstGeom>
        </p:spPr>
        <p:txBody>
          <a:bodyPr/>
          <a:lstStyle/>
          <a:p>
            <a:fld id="{C764DE79-268F-4C1A-8933-263129D2AF90}" type="datetimeFigureOut">
              <a:rPr lang="en-US" dirty="0"/>
              <a:t>10/22/2024</a:t>
            </a:fld>
            <a:endParaRPr lang="en-US" dirty="0"/>
          </a:p>
        </p:txBody>
      </p:sp>
      <p:sp>
        <p:nvSpPr>
          <p:cNvPr id="3" name="Footer Placeholder 2"/>
          <p:cNvSpPr>
            <a:spLocks noGrp="1"/>
          </p:cNvSpPr>
          <p:nvPr>
            <p:ph type="ftr" sz="quarter" idx="11"/>
          </p:nvPr>
        </p:nvSpPr>
        <p:spPr>
          <a:xfrm>
            <a:off x="1764784" y="7006700"/>
            <a:ext cx="1798082" cy="402483"/>
          </a:xfrm>
          <a:prstGeom prst="rect">
            <a:avLst/>
          </a:prstGeom>
        </p:spPr>
        <p:txBody>
          <a:bodyPr/>
          <a:lstStyle/>
          <a:p>
            <a:endParaRPr lang="en-US" dirty="0"/>
          </a:p>
        </p:txBody>
      </p:sp>
      <p:sp>
        <p:nvSpPr>
          <p:cNvPr id="4" name="Slide Number Placeholder 3"/>
          <p:cNvSpPr>
            <a:spLocks noGrp="1"/>
          </p:cNvSpPr>
          <p:nvPr>
            <p:ph type="sldNum" sz="quarter" idx="12"/>
          </p:nvPr>
        </p:nvSpPr>
        <p:spPr>
          <a:xfrm>
            <a:off x="3762653" y="7006700"/>
            <a:ext cx="1198721" cy="402483"/>
          </a:xfrm>
          <a:prstGeom prst="rect">
            <a:avLst/>
          </a:prstGeom>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956304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66970" y="503978"/>
            <a:ext cx="1718306" cy="1763924"/>
          </a:xfrm>
          <a:prstGeom prst="rect">
            <a:avLst/>
          </a:prstGeom>
        </p:spPr>
        <p:txBody>
          <a:bodyPr anchor="b"/>
          <a:lstStyle>
            <a:lvl1pPr>
              <a:defRPr sz="1864"/>
            </a:lvl1pPr>
          </a:lstStyle>
          <a:p>
            <a:r>
              <a:rPr lang="fr-FR"/>
              <a:t>Modifiez le style du titre</a:t>
            </a:r>
            <a:endParaRPr lang="en-US" dirty="0"/>
          </a:p>
        </p:txBody>
      </p:sp>
      <p:sp>
        <p:nvSpPr>
          <p:cNvPr id="3" name="Content Placeholder 2"/>
          <p:cNvSpPr>
            <a:spLocks noGrp="1"/>
          </p:cNvSpPr>
          <p:nvPr>
            <p:ph idx="1"/>
          </p:nvPr>
        </p:nvSpPr>
        <p:spPr>
          <a:xfrm>
            <a:off x="2264945" y="1088455"/>
            <a:ext cx="2697123" cy="5372269"/>
          </a:xfrm>
          <a:prstGeom prst="rect">
            <a:avLst/>
          </a:prstGeom>
        </p:spPr>
        <p:txBody>
          <a:bodyPr/>
          <a:lstStyle>
            <a:lvl1pPr>
              <a:defRPr sz="1864"/>
            </a:lvl1pPr>
            <a:lvl2pPr>
              <a:defRPr sz="1631"/>
            </a:lvl2pPr>
            <a:lvl3pPr>
              <a:defRPr sz="1398"/>
            </a:lvl3pPr>
            <a:lvl4pPr>
              <a:defRPr sz="1165"/>
            </a:lvl4pPr>
            <a:lvl5pPr>
              <a:defRPr sz="1165"/>
            </a:lvl5pPr>
            <a:lvl6pPr>
              <a:defRPr sz="1165"/>
            </a:lvl6pPr>
            <a:lvl7pPr>
              <a:defRPr sz="1165"/>
            </a:lvl7pPr>
            <a:lvl8pPr>
              <a:defRPr sz="1165"/>
            </a:lvl8pPr>
            <a:lvl9pPr>
              <a:defRPr sz="116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66970" y="2267902"/>
            <a:ext cx="1718306" cy="4201570"/>
          </a:xfrm>
          <a:prstGeom prst="rect">
            <a:avLst/>
          </a:prstGeom>
        </p:spPr>
        <p:txBody>
          <a:bodyPr/>
          <a:lstStyle>
            <a:lvl1pPr marL="0" indent="0">
              <a:buNone/>
              <a:defRPr sz="932"/>
            </a:lvl1pPr>
            <a:lvl2pPr marL="266365" indent="0">
              <a:buNone/>
              <a:defRPr sz="816"/>
            </a:lvl2pPr>
            <a:lvl3pPr marL="532729" indent="0">
              <a:buNone/>
              <a:defRPr sz="699"/>
            </a:lvl3pPr>
            <a:lvl4pPr marL="799094" indent="0">
              <a:buNone/>
              <a:defRPr sz="583"/>
            </a:lvl4pPr>
            <a:lvl5pPr marL="1065459" indent="0">
              <a:buNone/>
              <a:defRPr sz="583"/>
            </a:lvl5pPr>
            <a:lvl6pPr marL="1331824" indent="0">
              <a:buNone/>
              <a:defRPr sz="583"/>
            </a:lvl6pPr>
            <a:lvl7pPr marL="1598188" indent="0">
              <a:buNone/>
              <a:defRPr sz="583"/>
            </a:lvl7pPr>
            <a:lvl8pPr marL="1864553" indent="0">
              <a:buNone/>
              <a:defRPr sz="583"/>
            </a:lvl8pPr>
            <a:lvl9pPr marL="2130918" indent="0">
              <a:buNone/>
              <a:defRPr sz="583"/>
            </a:lvl9pPr>
          </a:lstStyle>
          <a:p>
            <a:pPr lvl="0"/>
            <a:r>
              <a:rPr lang="fr-FR"/>
              <a:t>Cliquez pour modifier les styles du texte du masque</a:t>
            </a:r>
          </a:p>
        </p:txBody>
      </p:sp>
      <p:sp>
        <p:nvSpPr>
          <p:cNvPr id="5" name="Date Placeholder 4"/>
          <p:cNvSpPr>
            <a:spLocks noGrp="1"/>
          </p:cNvSpPr>
          <p:nvPr>
            <p:ph type="dt" sz="half" idx="10"/>
          </p:nvPr>
        </p:nvSpPr>
        <p:spPr>
          <a:xfrm>
            <a:off x="366276" y="7006700"/>
            <a:ext cx="1198721" cy="402483"/>
          </a:xfrm>
          <a:prstGeom prst="rect">
            <a:avLst/>
          </a:prstGeom>
        </p:spPr>
        <p:txBody>
          <a:bodyPr/>
          <a:lstStyle/>
          <a:p>
            <a:fld id="{C764DE79-268F-4C1A-8933-263129D2AF90}" type="datetimeFigureOut">
              <a:rPr lang="en-US" dirty="0"/>
              <a:t>10/22/2024</a:t>
            </a:fld>
            <a:endParaRPr lang="en-US" dirty="0"/>
          </a:p>
        </p:txBody>
      </p:sp>
      <p:sp>
        <p:nvSpPr>
          <p:cNvPr id="6" name="Footer Placeholder 5"/>
          <p:cNvSpPr>
            <a:spLocks noGrp="1"/>
          </p:cNvSpPr>
          <p:nvPr>
            <p:ph type="ftr" sz="quarter" idx="11"/>
          </p:nvPr>
        </p:nvSpPr>
        <p:spPr>
          <a:xfrm>
            <a:off x="1764784" y="7006700"/>
            <a:ext cx="1798082" cy="402483"/>
          </a:xfrm>
          <a:prstGeom prst="rect">
            <a:avLst/>
          </a:prstGeom>
        </p:spPr>
        <p:txBody>
          <a:bodyPr/>
          <a:lstStyle/>
          <a:p>
            <a:endParaRPr lang="en-US" dirty="0"/>
          </a:p>
        </p:txBody>
      </p:sp>
      <p:sp>
        <p:nvSpPr>
          <p:cNvPr id="7" name="Slide Number Placeholder 6"/>
          <p:cNvSpPr>
            <a:spLocks noGrp="1"/>
          </p:cNvSpPr>
          <p:nvPr>
            <p:ph type="sldNum" sz="quarter" idx="12"/>
          </p:nvPr>
        </p:nvSpPr>
        <p:spPr>
          <a:xfrm>
            <a:off x="3762653" y="7006700"/>
            <a:ext cx="1198721" cy="402483"/>
          </a:xfrm>
          <a:prstGeom prst="rect">
            <a:avLst/>
          </a:prstGeom>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99243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66970" y="503978"/>
            <a:ext cx="1718306" cy="1763924"/>
          </a:xfrm>
          <a:prstGeom prst="rect">
            <a:avLst/>
          </a:prstGeom>
        </p:spPr>
        <p:txBody>
          <a:bodyPr anchor="b"/>
          <a:lstStyle>
            <a:lvl1pPr>
              <a:defRPr sz="1864"/>
            </a:lvl1pPr>
          </a:lstStyle>
          <a:p>
            <a:r>
              <a:rPr lang="fr-FR"/>
              <a:t>Modifiez le style du titre</a:t>
            </a:r>
            <a:endParaRPr lang="en-US" dirty="0"/>
          </a:p>
        </p:txBody>
      </p:sp>
      <p:sp>
        <p:nvSpPr>
          <p:cNvPr id="3" name="Picture Placeholder 2"/>
          <p:cNvSpPr>
            <a:spLocks noGrp="1" noChangeAspect="1"/>
          </p:cNvSpPr>
          <p:nvPr>
            <p:ph type="pic" idx="1"/>
          </p:nvPr>
        </p:nvSpPr>
        <p:spPr>
          <a:xfrm>
            <a:off x="2264945" y="1088455"/>
            <a:ext cx="2697123" cy="5372269"/>
          </a:xfrm>
          <a:prstGeom prst="rect">
            <a:avLst/>
          </a:prstGeom>
        </p:spPr>
        <p:txBody>
          <a:bodyPr anchor="t"/>
          <a:lstStyle>
            <a:lvl1pPr marL="0" indent="0">
              <a:buNone/>
              <a:defRPr sz="1864"/>
            </a:lvl1pPr>
            <a:lvl2pPr marL="266365" indent="0">
              <a:buNone/>
              <a:defRPr sz="1631"/>
            </a:lvl2pPr>
            <a:lvl3pPr marL="532729" indent="0">
              <a:buNone/>
              <a:defRPr sz="1398"/>
            </a:lvl3pPr>
            <a:lvl4pPr marL="799094" indent="0">
              <a:buNone/>
              <a:defRPr sz="1165"/>
            </a:lvl4pPr>
            <a:lvl5pPr marL="1065459" indent="0">
              <a:buNone/>
              <a:defRPr sz="1165"/>
            </a:lvl5pPr>
            <a:lvl6pPr marL="1331824" indent="0">
              <a:buNone/>
              <a:defRPr sz="1165"/>
            </a:lvl6pPr>
            <a:lvl7pPr marL="1598188" indent="0">
              <a:buNone/>
              <a:defRPr sz="1165"/>
            </a:lvl7pPr>
            <a:lvl8pPr marL="1864553" indent="0">
              <a:buNone/>
              <a:defRPr sz="1165"/>
            </a:lvl8pPr>
            <a:lvl9pPr marL="2130918" indent="0">
              <a:buNone/>
              <a:defRPr sz="1165"/>
            </a:lvl9pPr>
          </a:lstStyle>
          <a:p>
            <a:r>
              <a:rPr lang="fr-FR"/>
              <a:t>Cliquez sur l'icône pour ajouter une image</a:t>
            </a:r>
            <a:endParaRPr lang="en-US" dirty="0"/>
          </a:p>
        </p:txBody>
      </p:sp>
      <p:sp>
        <p:nvSpPr>
          <p:cNvPr id="4" name="Text Placeholder 3"/>
          <p:cNvSpPr>
            <a:spLocks noGrp="1"/>
          </p:cNvSpPr>
          <p:nvPr>
            <p:ph type="body" sz="half" idx="2"/>
          </p:nvPr>
        </p:nvSpPr>
        <p:spPr>
          <a:xfrm>
            <a:off x="366970" y="2267902"/>
            <a:ext cx="1718306" cy="4201570"/>
          </a:xfrm>
          <a:prstGeom prst="rect">
            <a:avLst/>
          </a:prstGeom>
        </p:spPr>
        <p:txBody>
          <a:bodyPr/>
          <a:lstStyle>
            <a:lvl1pPr marL="0" indent="0">
              <a:buNone/>
              <a:defRPr sz="932"/>
            </a:lvl1pPr>
            <a:lvl2pPr marL="266365" indent="0">
              <a:buNone/>
              <a:defRPr sz="816"/>
            </a:lvl2pPr>
            <a:lvl3pPr marL="532729" indent="0">
              <a:buNone/>
              <a:defRPr sz="699"/>
            </a:lvl3pPr>
            <a:lvl4pPr marL="799094" indent="0">
              <a:buNone/>
              <a:defRPr sz="583"/>
            </a:lvl4pPr>
            <a:lvl5pPr marL="1065459" indent="0">
              <a:buNone/>
              <a:defRPr sz="583"/>
            </a:lvl5pPr>
            <a:lvl6pPr marL="1331824" indent="0">
              <a:buNone/>
              <a:defRPr sz="583"/>
            </a:lvl6pPr>
            <a:lvl7pPr marL="1598188" indent="0">
              <a:buNone/>
              <a:defRPr sz="583"/>
            </a:lvl7pPr>
            <a:lvl8pPr marL="1864553" indent="0">
              <a:buNone/>
              <a:defRPr sz="583"/>
            </a:lvl8pPr>
            <a:lvl9pPr marL="2130918" indent="0">
              <a:buNone/>
              <a:defRPr sz="583"/>
            </a:lvl9pPr>
          </a:lstStyle>
          <a:p>
            <a:pPr lvl="0"/>
            <a:r>
              <a:rPr lang="fr-FR"/>
              <a:t>Cliquez pour modifier les styles du texte du masque</a:t>
            </a:r>
          </a:p>
        </p:txBody>
      </p:sp>
      <p:sp>
        <p:nvSpPr>
          <p:cNvPr id="5" name="Date Placeholder 4"/>
          <p:cNvSpPr>
            <a:spLocks noGrp="1"/>
          </p:cNvSpPr>
          <p:nvPr>
            <p:ph type="dt" sz="half" idx="10"/>
          </p:nvPr>
        </p:nvSpPr>
        <p:spPr>
          <a:xfrm>
            <a:off x="366276" y="7006700"/>
            <a:ext cx="1198721" cy="402483"/>
          </a:xfrm>
          <a:prstGeom prst="rect">
            <a:avLst/>
          </a:prstGeom>
        </p:spPr>
        <p:txBody>
          <a:bodyPr/>
          <a:lstStyle/>
          <a:p>
            <a:fld id="{C764DE79-268F-4C1A-8933-263129D2AF90}" type="datetimeFigureOut">
              <a:rPr lang="en-US" dirty="0"/>
              <a:t>10/22/2024</a:t>
            </a:fld>
            <a:endParaRPr lang="en-US" dirty="0"/>
          </a:p>
        </p:txBody>
      </p:sp>
      <p:sp>
        <p:nvSpPr>
          <p:cNvPr id="6" name="Footer Placeholder 5"/>
          <p:cNvSpPr>
            <a:spLocks noGrp="1"/>
          </p:cNvSpPr>
          <p:nvPr>
            <p:ph type="ftr" sz="quarter" idx="11"/>
          </p:nvPr>
        </p:nvSpPr>
        <p:spPr>
          <a:xfrm>
            <a:off x="1764784" y="7006700"/>
            <a:ext cx="1798082" cy="402483"/>
          </a:xfrm>
          <a:prstGeom prst="rect">
            <a:avLst/>
          </a:prstGeom>
        </p:spPr>
        <p:txBody>
          <a:bodyPr/>
          <a:lstStyle/>
          <a:p>
            <a:endParaRPr lang="en-US" dirty="0"/>
          </a:p>
        </p:txBody>
      </p:sp>
      <p:sp>
        <p:nvSpPr>
          <p:cNvPr id="7" name="Slide Number Placeholder 6"/>
          <p:cNvSpPr>
            <a:spLocks noGrp="1"/>
          </p:cNvSpPr>
          <p:nvPr>
            <p:ph type="sldNum" sz="quarter" idx="12"/>
          </p:nvPr>
        </p:nvSpPr>
        <p:spPr>
          <a:xfrm>
            <a:off x="3762653" y="7006700"/>
            <a:ext cx="1198721" cy="402483"/>
          </a:xfrm>
          <a:prstGeom prst="rect">
            <a:avLst/>
          </a:prstGeom>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135868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26961B4-E9F0-6B8F-0E1A-A719473F0122}"/>
              </a:ext>
            </a:extLst>
          </p:cNvPr>
          <p:cNvSpPr txBox="1">
            <a:spLocks/>
          </p:cNvSpPr>
          <p:nvPr userDrawn="1"/>
        </p:nvSpPr>
        <p:spPr>
          <a:xfrm>
            <a:off x="406581" y="1965422"/>
            <a:ext cx="2202986" cy="4406901"/>
          </a:xfrm>
          <a:prstGeom prst="rect">
            <a:avLst/>
          </a:prstGeom>
        </p:spPr>
        <p:txBody>
          <a:bodyPr/>
          <a:lst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rgbClr val="292574"/>
                </a:solidFill>
                <a:latin typeface="Arial" panose="020B0604020202020204" pitchFamily="34" charset="0"/>
                <a:ea typeface="+mn-ea"/>
                <a:cs typeface="Arial" panose="020B0604020202020204" pitchFamily="34" charset="0"/>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rgbClr val="292574"/>
                </a:solidFill>
                <a:latin typeface="Arial" panose="020B0604020202020204" pitchFamily="34" charset="0"/>
                <a:ea typeface="+mn-ea"/>
                <a:cs typeface="Arial" panose="020B0604020202020204" pitchFamily="34" charset="0"/>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rgbClr val="292574"/>
                </a:solidFill>
                <a:latin typeface="Arial" panose="020B0604020202020204" pitchFamily="34" charset="0"/>
                <a:ea typeface="+mn-ea"/>
                <a:cs typeface="Arial" panose="020B0604020202020204" pitchFamily="34" charset="0"/>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rgbClr val="292574"/>
                </a:solidFill>
                <a:latin typeface="Arial" panose="020B0604020202020204" pitchFamily="34" charset="0"/>
                <a:ea typeface="+mn-ea"/>
                <a:cs typeface="Arial" panose="020B0604020202020204" pitchFamily="34" charset="0"/>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rgbClr val="292574"/>
                </a:solidFill>
                <a:latin typeface="Arial" panose="020B0604020202020204" pitchFamily="34" charset="0"/>
                <a:ea typeface="+mn-ea"/>
                <a:cs typeface="Arial" panose="020B0604020202020204" pitchFamily="34" charset="0"/>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a:lstStyle>
          <a:p>
            <a:pPr marL="0" indent="0" algn="just">
              <a:buNone/>
            </a:pPr>
            <a:endParaRPr lang="en-US" sz="797" kern="1000" spc="0" baseline="0" dirty="0"/>
          </a:p>
        </p:txBody>
      </p:sp>
      <p:grpSp>
        <p:nvGrpSpPr>
          <p:cNvPr id="8" name="Groupe 7">
            <a:extLst>
              <a:ext uri="{FF2B5EF4-FFF2-40B4-BE49-F238E27FC236}">
                <a16:creationId xmlns:a16="http://schemas.microsoft.com/office/drawing/2014/main" id="{A96EDB20-ABCC-6BCD-6FB6-323F072E088C}"/>
              </a:ext>
            </a:extLst>
          </p:cNvPr>
          <p:cNvGrpSpPr>
            <a:grpSpLocks noChangeAspect="1"/>
          </p:cNvGrpSpPr>
          <p:nvPr userDrawn="1"/>
        </p:nvGrpSpPr>
        <p:grpSpPr>
          <a:xfrm>
            <a:off x="306653" y="195886"/>
            <a:ext cx="4714344" cy="596312"/>
            <a:chOff x="1230816" y="612713"/>
            <a:chExt cx="18921993" cy="2388128"/>
          </a:xfrm>
        </p:grpSpPr>
        <p:pic>
          <p:nvPicPr>
            <p:cNvPr id="9" name="Image 8">
              <a:extLst>
                <a:ext uri="{FF2B5EF4-FFF2-40B4-BE49-F238E27FC236}">
                  <a16:creationId xmlns:a16="http://schemas.microsoft.com/office/drawing/2014/main" id="{5AF72727-1C64-1F4F-BB07-92F33810F93F}"/>
                </a:ext>
              </a:extLst>
            </p:cNvPr>
            <p:cNvPicPr>
              <a:picLocks noChangeAspect="1"/>
            </p:cNvPicPr>
            <p:nvPr/>
          </p:nvPicPr>
          <p:blipFill>
            <a:blip r:embed="rId14"/>
            <a:stretch>
              <a:fillRect/>
            </a:stretch>
          </p:blipFill>
          <p:spPr>
            <a:xfrm>
              <a:off x="1230816" y="612713"/>
              <a:ext cx="2633262" cy="2388128"/>
            </a:xfrm>
            <a:prstGeom prst="rect">
              <a:avLst/>
            </a:prstGeom>
          </p:spPr>
        </p:pic>
        <p:pic>
          <p:nvPicPr>
            <p:cNvPr id="10" name="Image 9" descr="Une image contenant texte, clipart&#10;&#10;Description générée automatiquement">
              <a:extLst>
                <a:ext uri="{FF2B5EF4-FFF2-40B4-BE49-F238E27FC236}">
                  <a16:creationId xmlns:a16="http://schemas.microsoft.com/office/drawing/2014/main" id="{61B5BEE8-780F-4722-080A-D3FB96EBE384}"/>
                </a:ext>
              </a:extLst>
            </p:cNvPr>
            <p:cNvPicPr>
              <a:picLocks noChangeAspect="1"/>
            </p:cNvPicPr>
            <p:nvPr/>
          </p:nvPicPr>
          <p:blipFill rotWithShape="1">
            <a:blip r:embed="rId15"/>
            <a:srcRect r="8980"/>
            <a:stretch/>
          </p:blipFill>
          <p:spPr>
            <a:xfrm>
              <a:off x="14473942" y="792713"/>
              <a:ext cx="5678867" cy="1800000"/>
            </a:xfrm>
            <a:prstGeom prst="rect">
              <a:avLst/>
            </a:prstGeom>
          </p:spPr>
        </p:pic>
      </p:grpSp>
    </p:spTree>
    <p:extLst>
      <p:ext uri="{BB962C8B-B14F-4D97-AF65-F5344CB8AC3E}">
        <p14:creationId xmlns:p14="http://schemas.microsoft.com/office/powerpoint/2010/main" val="421346483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532729" rtl="0" eaLnBrk="1" latinLnBrk="0" hangingPunct="1">
        <a:lnSpc>
          <a:spcPct val="90000"/>
        </a:lnSpc>
        <a:spcBef>
          <a:spcPct val="0"/>
        </a:spcBef>
        <a:buNone/>
        <a:defRPr sz="2563" kern="1200">
          <a:solidFill>
            <a:schemeClr val="tx1"/>
          </a:solidFill>
          <a:latin typeface="+mj-lt"/>
          <a:ea typeface="+mj-ea"/>
          <a:cs typeface="+mj-cs"/>
        </a:defRPr>
      </a:lvl1pPr>
    </p:titleStyle>
    <p:bodyStyle>
      <a:lvl1pPr marL="133182" indent="-133182" algn="l" defTabSz="532729" rtl="0" eaLnBrk="1" latinLnBrk="0" hangingPunct="1">
        <a:lnSpc>
          <a:spcPct val="90000"/>
        </a:lnSpc>
        <a:spcBef>
          <a:spcPts val="583"/>
        </a:spcBef>
        <a:buFont typeface="Arial" panose="020B0604020202020204" pitchFamily="34" charset="0"/>
        <a:buChar char="•"/>
        <a:defRPr sz="1631" kern="1200">
          <a:solidFill>
            <a:schemeClr val="tx1"/>
          </a:solidFill>
          <a:latin typeface="+mn-lt"/>
          <a:ea typeface="+mn-ea"/>
          <a:cs typeface="+mn-cs"/>
        </a:defRPr>
      </a:lvl1pPr>
      <a:lvl2pPr marL="399547" indent="-133182" algn="l" defTabSz="532729" rtl="0" eaLnBrk="1" latinLnBrk="0" hangingPunct="1">
        <a:lnSpc>
          <a:spcPct val="90000"/>
        </a:lnSpc>
        <a:spcBef>
          <a:spcPts val="291"/>
        </a:spcBef>
        <a:buFont typeface="Arial" panose="020B0604020202020204" pitchFamily="34" charset="0"/>
        <a:buChar char="•"/>
        <a:defRPr sz="1398" kern="1200">
          <a:solidFill>
            <a:schemeClr val="tx1"/>
          </a:solidFill>
          <a:latin typeface="+mn-lt"/>
          <a:ea typeface="+mn-ea"/>
          <a:cs typeface="+mn-cs"/>
        </a:defRPr>
      </a:lvl2pPr>
      <a:lvl3pPr marL="665912" indent="-133182" algn="l" defTabSz="532729" rtl="0" eaLnBrk="1" latinLnBrk="0" hangingPunct="1">
        <a:lnSpc>
          <a:spcPct val="90000"/>
        </a:lnSpc>
        <a:spcBef>
          <a:spcPts val="291"/>
        </a:spcBef>
        <a:buFont typeface="Arial" panose="020B0604020202020204" pitchFamily="34" charset="0"/>
        <a:buChar char="•"/>
        <a:defRPr sz="1165" kern="1200">
          <a:solidFill>
            <a:schemeClr val="tx1"/>
          </a:solidFill>
          <a:latin typeface="+mn-lt"/>
          <a:ea typeface="+mn-ea"/>
          <a:cs typeface="+mn-cs"/>
        </a:defRPr>
      </a:lvl3pPr>
      <a:lvl4pPr marL="932277"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4pPr>
      <a:lvl5pPr marL="1198641"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5pPr>
      <a:lvl6pPr marL="1465006"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6pPr>
      <a:lvl7pPr marL="1731371"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7pPr>
      <a:lvl8pPr marL="1997735"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8pPr>
      <a:lvl9pPr marL="2264100"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9pPr>
    </p:bodyStyle>
    <p:otherStyle>
      <a:defPPr>
        <a:defRPr lang="en-US"/>
      </a:defPPr>
      <a:lvl1pPr marL="0" algn="l" defTabSz="532729" rtl="0" eaLnBrk="1" latinLnBrk="0" hangingPunct="1">
        <a:defRPr sz="1049" kern="1200">
          <a:solidFill>
            <a:schemeClr val="tx1"/>
          </a:solidFill>
          <a:latin typeface="+mn-lt"/>
          <a:ea typeface="+mn-ea"/>
          <a:cs typeface="+mn-cs"/>
        </a:defRPr>
      </a:lvl1pPr>
      <a:lvl2pPr marL="266365" algn="l" defTabSz="532729" rtl="0" eaLnBrk="1" latinLnBrk="0" hangingPunct="1">
        <a:defRPr sz="1049" kern="1200">
          <a:solidFill>
            <a:schemeClr val="tx1"/>
          </a:solidFill>
          <a:latin typeface="+mn-lt"/>
          <a:ea typeface="+mn-ea"/>
          <a:cs typeface="+mn-cs"/>
        </a:defRPr>
      </a:lvl2pPr>
      <a:lvl3pPr marL="532729" algn="l" defTabSz="532729" rtl="0" eaLnBrk="1" latinLnBrk="0" hangingPunct="1">
        <a:defRPr sz="1049" kern="1200">
          <a:solidFill>
            <a:schemeClr val="tx1"/>
          </a:solidFill>
          <a:latin typeface="+mn-lt"/>
          <a:ea typeface="+mn-ea"/>
          <a:cs typeface="+mn-cs"/>
        </a:defRPr>
      </a:lvl3pPr>
      <a:lvl4pPr marL="799094" algn="l" defTabSz="532729" rtl="0" eaLnBrk="1" latinLnBrk="0" hangingPunct="1">
        <a:defRPr sz="1049" kern="1200">
          <a:solidFill>
            <a:schemeClr val="tx1"/>
          </a:solidFill>
          <a:latin typeface="+mn-lt"/>
          <a:ea typeface="+mn-ea"/>
          <a:cs typeface="+mn-cs"/>
        </a:defRPr>
      </a:lvl4pPr>
      <a:lvl5pPr marL="1065459" algn="l" defTabSz="532729" rtl="0" eaLnBrk="1" latinLnBrk="0" hangingPunct="1">
        <a:defRPr sz="1049" kern="1200">
          <a:solidFill>
            <a:schemeClr val="tx1"/>
          </a:solidFill>
          <a:latin typeface="+mn-lt"/>
          <a:ea typeface="+mn-ea"/>
          <a:cs typeface="+mn-cs"/>
        </a:defRPr>
      </a:lvl5pPr>
      <a:lvl6pPr marL="1331824" algn="l" defTabSz="532729" rtl="0" eaLnBrk="1" latinLnBrk="0" hangingPunct="1">
        <a:defRPr sz="1049" kern="1200">
          <a:solidFill>
            <a:schemeClr val="tx1"/>
          </a:solidFill>
          <a:latin typeface="+mn-lt"/>
          <a:ea typeface="+mn-ea"/>
          <a:cs typeface="+mn-cs"/>
        </a:defRPr>
      </a:lvl6pPr>
      <a:lvl7pPr marL="1598188" algn="l" defTabSz="532729" rtl="0" eaLnBrk="1" latinLnBrk="0" hangingPunct="1">
        <a:defRPr sz="1049" kern="1200">
          <a:solidFill>
            <a:schemeClr val="tx1"/>
          </a:solidFill>
          <a:latin typeface="+mn-lt"/>
          <a:ea typeface="+mn-ea"/>
          <a:cs typeface="+mn-cs"/>
        </a:defRPr>
      </a:lvl7pPr>
      <a:lvl8pPr marL="1864553" algn="l" defTabSz="532729" rtl="0" eaLnBrk="1" latinLnBrk="0" hangingPunct="1">
        <a:defRPr sz="1049" kern="1200">
          <a:solidFill>
            <a:schemeClr val="tx1"/>
          </a:solidFill>
          <a:latin typeface="+mn-lt"/>
          <a:ea typeface="+mn-ea"/>
          <a:cs typeface="+mn-cs"/>
        </a:defRPr>
      </a:lvl8pPr>
      <a:lvl9pPr marL="2130918" algn="l" defTabSz="532729" rtl="0" eaLnBrk="1" latinLnBrk="0" hangingPunct="1">
        <a:defRPr sz="10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6" Type="http://schemas.microsoft.com/office/2018/10/relationships/comments" Target="../comments/modernComment_101_470EE265.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6.png"/><Relationship Id="rId11" Type="http://schemas.microsoft.com/office/2018/10/relationships/comments" Target="../comments/modernComment_101_470EE265.xml"/><Relationship Id="rId5" Type="http://schemas.openxmlformats.org/officeDocument/2006/relationships/image" Target="../media/image2.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a:cxnSpLocks/>
          </p:cNvCxnSpPr>
          <p:nvPr/>
        </p:nvCxnSpPr>
        <p:spPr>
          <a:xfrm>
            <a:off x="2702976" y="3210120"/>
            <a:ext cx="0" cy="2722588"/>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52" name="Organigramme : Procédé 51">
            <a:extLst>
              <a:ext uri="{FF2B5EF4-FFF2-40B4-BE49-F238E27FC236}">
                <a16:creationId xmlns:a16="http://schemas.microsoft.com/office/drawing/2014/main" id="{9BF77FFD-6BA7-4531-8344-9AF318E3F645}"/>
              </a:ext>
            </a:extLst>
          </p:cNvPr>
          <p:cNvSpPr/>
          <p:nvPr/>
        </p:nvSpPr>
        <p:spPr>
          <a:xfrm>
            <a:off x="2371725" y="3453605"/>
            <a:ext cx="674940" cy="516982"/>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AEC6EDE-0A50-818F-9A41-9A0DB6B43FFE}"/>
              </a:ext>
            </a:extLst>
          </p:cNvPr>
          <p:cNvSpPr/>
          <p:nvPr/>
        </p:nvSpPr>
        <p:spPr>
          <a:xfrm>
            <a:off x="369353" y="3466104"/>
            <a:ext cx="1028279" cy="44846"/>
          </a:xfrm>
          <a:prstGeom prst="rect">
            <a:avLst/>
          </a:prstGeom>
          <a:solidFill>
            <a:srgbClr val="D7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2"/>
          </a:p>
        </p:txBody>
      </p:sp>
      <p:sp>
        <p:nvSpPr>
          <p:cNvPr id="21" name="ZoneTexte 20">
            <a:extLst>
              <a:ext uri="{FF2B5EF4-FFF2-40B4-BE49-F238E27FC236}">
                <a16:creationId xmlns:a16="http://schemas.microsoft.com/office/drawing/2014/main" id="{9750464A-3256-0EFE-4C1D-123B82A32564}"/>
              </a:ext>
            </a:extLst>
          </p:cNvPr>
          <p:cNvSpPr txBox="1"/>
          <p:nvPr/>
        </p:nvSpPr>
        <p:spPr>
          <a:xfrm>
            <a:off x="0" y="6686754"/>
            <a:ext cx="4165138" cy="319637"/>
          </a:xfrm>
          <a:prstGeom prst="rect">
            <a:avLst/>
          </a:prstGeom>
          <a:solidFill>
            <a:srgbClr val="292574"/>
          </a:solidFill>
          <a:ln>
            <a:noFill/>
          </a:ln>
        </p:spPr>
        <p:txBody>
          <a:bodyPr wrap="square" lIns="179385" tIns="89693" rIns="358771" bIns="89693">
            <a:spAutoFit/>
          </a:bodyPr>
          <a:lstStyle/>
          <a:p>
            <a:pPr marL="6723" indent="6723" algn="just">
              <a:tabLst>
                <a:tab pos="2599268" algn="l"/>
                <a:tab pos="2640790" algn="l"/>
                <a:tab pos="2668076" algn="l"/>
              </a:tabLst>
            </a:pPr>
            <a:r>
              <a:rPr lang="fr-FR" sz="900" b="1" kern="1000" dirty="0">
                <a:solidFill>
                  <a:schemeClr val="bg1"/>
                </a:solidFill>
                <a:latin typeface="Arial" panose="020B0604020202020204" pitchFamily="34" charset="0"/>
                <a:cs typeface="Arial" panose="020B0604020202020204" pitchFamily="34" charset="0"/>
              </a:rPr>
              <a:t>                                   Visualisez une vidéo de démonstration ici </a:t>
            </a:r>
            <a:r>
              <a:rPr lang="fr-FR" sz="900" b="1" kern="1000" dirty="0">
                <a:solidFill>
                  <a:schemeClr val="bg1"/>
                </a:solidFill>
                <a:latin typeface="Arial" panose="020B0604020202020204" pitchFamily="34" charset="0"/>
                <a:cs typeface="Arial" panose="020B0604020202020204" pitchFamily="34" charset="0"/>
                <a:sym typeface="Symbol" panose="05050102010706020507" pitchFamily="18" charset="2"/>
              </a:rPr>
              <a:t>  </a:t>
            </a:r>
            <a:r>
              <a:rPr lang="fr-FR" sz="900" b="1" kern="1000" dirty="0">
                <a:solidFill>
                  <a:schemeClr val="bg1"/>
                </a:solidFill>
                <a:latin typeface="Arial" panose="020B0604020202020204" pitchFamily="34" charset="0"/>
                <a:cs typeface="Arial" panose="020B0604020202020204" pitchFamily="34" charset="0"/>
              </a:rPr>
              <a:t>  </a:t>
            </a:r>
            <a:endParaRPr lang="fr-FR" sz="1000" b="1" kern="1000" dirty="0">
              <a:solidFill>
                <a:schemeClr val="bg1"/>
              </a:solidFill>
              <a:latin typeface="Arial" panose="020B0604020202020204" pitchFamily="34" charset="0"/>
              <a:cs typeface="Arial" panose="020B0604020202020204" pitchFamily="34" charset="0"/>
            </a:endParaRPr>
          </a:p>
        </p:txBody>
      </p:sp>
      <p:sp>
        <p:nvSpPr>
          <p:cNvPr id="32" name="ZoneTexte 31">
            <a:extLst>
              <a:ext uri="{FF2B5EF4-FFF2-40B4-BE49-F238E27FC236}">
                <a16:creationId xmlns:a16="http://schemas.microsoft.com/office/drawing/2014/main" id="{9750464A-3256-0EFE-4C1D-123B82A32564}"/>
              </a:ext>
            </a:extLst>
          </p:cNvPr>
          <p:cNvSpPr txBox="1"/>
          <p:nvPr/>
        </p:nvSpPr>
        <p:spPr>
          <a:xfrm>
            <a:off x="4996140" y="6686754"/>
            <a:ext cx="328151" cy="335026"/>
          </a:xfrm>
          <a:prstGeom prst="rect">
            <a:avLst/>
          </a:prstGeom>
          <a:solidFill>
            <a:srgbClr val="292574"/>
          </a:solidFill>
          <a:ln>
            <a:noFill/>
          </a:ln>
        </p:spPr>
        <p:txBody>
          <a:bodyPr wrap="square" lIns="179385" tIns="89693" rIns="358771" bIns="89693">
            <a:spAutoFit/>
          </a:bodyPr>
          <a:lstStyle/>
          <a:p>
            <a:pPr marL="6723" indent="6723" algn="just">
              <a:tabLst>
                <a:tab pos="2599268" algn="l"/>
                <a:tab pos="2640790" algn="l"/>
                <a:tab pos="2668076" algn="l"/>
              </a:tabLst>
            </a:pPr>
            <a:endParaRPr lang="fr-FR" sz="1000" b="1" kern="1000" dirty="0">
              <a:solidFill>
                <a:schemeClr val="bg1"/>
              </a:solidFill>
              <a:latin typeface="Arial" panose="020B0604020202020204" pitchFamily="34" charset="0"/>
              <a:cs typeface="Arial" panose="020B0604020202020204" pitchFamily="34" charset="0"/>
            </a:endParaRPr>
          </a:p>
        </p:txBody>
      </p:sp>
      <p:pic>
        <p:nvPicPr>
          <p:cNvPr id="15" name="Image 14">
            <a:extLst>
              <a:ext uri="{FF2B5EF4-FFF2-40B4-BE49-F238E27FC236}">
                <a16:creationId xmlns:a16="http://schemas.microsoft.com/office/drawing/2014/main" id="{F814C3E7-FC13-4E67-8DFF-ECAC6CFD6EA2}"/>
              </a:ext>
            </a:extLst>
          </p:cNvPr>
          <p:cNvPicPr>
            <a:picLocks noChangeAspect="1"/>
          </p:cNvPicPr>
          <p:nvPr/>
        </p:nvPicPr>
        <p:blipFill>
          <a:blip r:embed="rId3"/>
          <a:stretch>
            <a:fillRect/>
          </a:stretch>
        </p:blipFill>
        <p:spPr>
          <a:xfrm>
            <a:off x="321233" y="2914918"/>
            <a:ext cx="1207910" cy="590403"/>
          </a:xfrm>
          <a:prstGeom prst="rect">
            <a:avLst/>
          </a:prstGeom>
        </p:spPr>
      </p:pic>
      <p:pic>
        <p:nvPicPr>
          <p:cNvPr id="17" name="Image 16">
            <a:extLst>
              <a:ext uri="{FF2B5EF4-FFF2-40B4-BE49-F238E27FC236}">
                <a16:creationId xmlns:a16="http://schemas.microsoft.com/office/drawing/2014/main" id="{A8A638DF-3AEB-4628-BB68-52CA2E762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28" y="944128"/>
            <a:ext cx="1088682" cy="1814471"/>
          </a:xfrm>
          <a:prstGeom prst="rect">
            <a:avLst/>
          </a:prstGeom>
          <a:effectLst/>
        </p:spPr>
      </p:pic>
      <p:pic>
        <p:nvPicPr>
          <p:cNvPr id="18" name="Image 17">
            <a:extLst>
              <a:ext uri="{FF2B5EF4-FFF2-40B4-BE49-F238E27FC236}">
                <a16:creationId xmlns:a16="http://schemas.microsoft.com/office/drawing/2014/main" id="{9F6E8109-6514-4032-B522-452BC5E9F1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9973" y="1059805"/>
            <a:ext cx="2939512" cy="1698794"/>
          </a:xfrm>
          <a:prstGeom prst="rect">
            <a:avLst/>
          </a:prstGeom>
          <a:effectLst>
            <a:outerShdw blurRad="50800" dist="38100" dir="2700000" algn="tl" rotWithShape="0">
              <a:prstClr val="black">
                <a:alpha val="40000"/>
              </a:prstClr>
            </a:outerShdw>
          </a:effectLst>
        </p:spPr>
      </p:pic>
      <p:pic>
        <p:nvPicPr>
          <p:cNvPr id="20" name="Image 19">
            <a:extLst>
              <a:ext uri="{FF2B5EF4-FFF2-40B4-BE49-F238E27FC236}">
                <a16:creationId xmlns:a16="http://schemas.microsoft.com/office/drawing/2014/main" id="{987D9C86-B63A-4D55-A0EF-A50D63C9BDD5}"/>
              </a:ext>
            </a:extLst>
          </p:cNvPr>
          <p:cNvPicPr>
            <a:picLocks noChangeAspect="1"/>
          </p:cNvPicPr>
          <p:nvPr/>
        </p:nvPicPr>
        <p:blipFill>
          <a:blip r:embed="rId6"/>
          <a:stretch>
            <a:fillRect/>
          </a:stretch>
        </p:blipFill>
        <p:spPr>
          <a:xfrm>
            <a:off x="1817531" y="2960925"/>
            <a:ext cx="461773" cy="461773"/>
          </a:xfrm>
          <a:prstGeom prst="rect">
            <a:avLst/>
          </a:prstGeom>
        </p:spPr>
      </p:pic>
      <p:pic>
        <p:nvPicPr>
          <p:cNvPr id="23" name="Image 22">
            <a:extLst>
              <a:ext uri="{FF2B5EF4-FFF2-40B4-BE49-F238E27FC236}">
                <a16:creationId xmlns:a16="http://schemas.microsoft.com/office/drawing/2014/main" id="{F57B2297-6D59-47C3-9018-EAAF1A1C4F4B}"/>
              </a:ext>
            </a:extLst>
          </p:cNvPr>
          <p:cNvPicPr>
            <a:picLocks noChangeAspect="1"/>
          </p:cNvPicPr>
          <p:nvPr/>
        </p:nvPicPr>
        <p:blipFill>
          <a:blip r:embed="rId7"/>
          <a:stretch>
            <a:fillRect/>
          </a:stretch>
        </p:blipFill>
        <p:spPr>
          <a:xfrm>
            <a:off x="2177707" y="2960925"/>
            <a:ext cx="461773" cy="461773"/>
          </a:xfrm>
          <a:prstGeom prst="rect">
            <a:avLst/>
          </a:prstGeom>
        </p:spPr>
      </p:pic>
      <p:pic>
        <p:nvPicPr>
          <p:cNvPr id="24" name="Image 23">
            <a:extLst>
              <a:ext uri="{FF2B5EF4-FFF2-40B4-BE49-F238E27FC236}">
                <a16:creationId xmlns:a16="http://schemas.microsoft.com/office/drawing/2014/main" id="{A6E6683C-A881-4E29-83B1-440F3B410C2C}"/>
              </a:ext>
            </a:extLst>
          </p:cNvPr>
          <p:cNvPicPr>
            <a:picLocks noChangeAspect="1"/>
          </p:cNvPicPr>
          <p:nvPr/>
        </p:nvPicPr>
        <p:blipFill>
          <a:blip r:embed="rId8"/>
          <a:stretch>
            <a:fillRect/>
          </a:stretch>
        </p:blipFill>
        <p:spPr>
          <a:xfrm>
            <a:off x="695113" y="1479991"/>
            <a:ext cx="461203" cy="461773"/>
          </a:xfrm>
          <a:prstGeom prst="rect">
            <a:avLst/>
          </a:prstGeom>
          <a:effectLst>
            <a:outerShdw blurRad="50800" dist="38100" dir="2700000" algn="tl" rotWithShape="0">
              <a:prstClr val="black">
                <a:alpha val="40000"/>
              </a:prstClr>
            </a:outerShdw>
          </a:effectLst>
        </p:spPr>
      </p:pic>
      <p:pic>
        <p:nvPicPr>
          <p:cNvPr id="38" name="Image 37">
            <a:extLst>
              <a:ext uri="{FF2B5EF4-FFF2-40B4-BE49-F238E27FC236}">
                <a16:creationId xmlns:a16="http://schemas.microsoft.com/office/drawing/2014/main" id="{1BBE64DB-6333-43D2-B40C-630C1BFAA8A7}"/>
              </a:ext>
            </a:extLst>
          </p:cNvPr>
          <p:cNvPicPr>
            <a:picLocks noChangeAspect="1"/>
          </p:cNvPicPr>
          <p:nvPr/>
        </p:nvPicPr>
        <p:blipFill>
          <a:blip r:embed="rId9"/>
          <a:stretch>
            <a:fillRect/>
          </a:stretch>
        </p:blipFill>
        <p:spPr>
          <a:xfrm>
            <a:off x="1205538" y="1059236"/>
            <a:ext cx="861678" cy="1647651"/>
          </a:xfrm>
          <a:prstGeom prst="rect">
            <a:avLst/>
          </a:prstGeom>
          <a:effectLst/>
        </p:spPr>
      </p:pic>
      <p:sp>
        <p:nvSpPr>
          <p:cNvPr id="22" name="ZoneTexte 21">
            <a:extLst>
              <a:ext uri="{FF2B5EF4-FFF2-40B4-BE49-F238E27FC236}">
                <a16:creationId xmlns:a16="http://schemas.microsoft.com/office/drawing/2014/main" id="{5DBCB3A1-DE67-4A46-9FE2-CA226B4FDEB0}"/>
              </a:ext>
            </a:extLst>
          </p:cNvPr>
          <p:cNvSpPr txBox="1"/>
          <p:nvPr/>
        </p:nvSpPr>
        <p:spPr>
          <a:xfrm>
            <a:off x="189486" y="3917669"/>
            <a:ext cx="2555444" cy="1723549"/>
          </a:xfrm>
          <a:prstGeom prst="rect">
            <a:avLst/>
          </a:prstGeom>
          <a:noFill/>
        </p:spPr>
        <p:txBody>
          <a:bodyPr wrap="square">
            <a:spAutoFit/>
          </a:bodyPr>
          <a:lstStyle/>
          <a:p>
            <a:pPr marL="0" indent="0">
              <a:lnSpc>
                <a:spcPct val="100000"/>
              </a:lnSpc>
              <a:buNone/>
            </a:pPr>
            <a:r>
              <a:rPr lang="fr-FR" sz="1200" i="0" kern="1000" spc="0" baseline="0" dirty="0">
                <a:solidFill>
                  <a:srgbClr val="292574"/>
                </a:solidFill>
                <a:effectLst/>
                <a:latin typeface="Arial" panose="020B0604020202020204" pitchFamily="34" charset="0"/>
                <a:ea typeface="+mn-ea"/>
                <a:cs typeface="Arial" panose="020B0604020202020204" pitchFamily="34" charset="0"/>
              </a:rPr>
              <a:t>Pour faciliter et optimiser</a:t>
            </a:r>
          </a:p>
          <a:p>
            <a:pPr marL="0" indent="0">
              <a:lnSpc>
                <a:spcPct val="100000"/>
              </a:lnSpc>
              <a:buNone/>
            </a:pPr>
            <a:r>
              <a:rPr lang="fr-FR" sz="1200" i="0" kern="1000" spc="0" baseline="0" dirty="0">
                <a:solidFill>
                  <a:srgbClr val="292574"/>
                </a:solidFill>
                <a:effectLst/>
                <a:latin typeface="Arial" panose="020B0604020202020204" pitchFamily="34" charset="0"/>
                <a:ea typeface="+mn-ea"/>
                <a:cs typeface="Arial" panose="020B0604020202020204" pitchFamily="34" charset="0"/>
              </a:rPr>
              <a:t>les collectes de données</a:t>
            </a:r>
          </a:p>
          <a:p>
            <a:pPr marL="0" indent="0">
              <a:lnSpc>
                <a:spcPct val="100000"/>
              </a:lnSpc>
              <a:buNone/>
            </a:pPr>
            <a:r>
              <a:rPr lang="fr-FR" sz="1200" i="0" kern="1000" spc="0" baseline="0" dirty="0">
                <a:solidFill>
                  <a:srgbClr val="292574"/>
                </a:solidFill>
                <a:effectLst/>
                <a:latin typeface="Arial" panose="020B0604020202020204" pitchFamily="34" charset="0"/>
                <a:ea typeface="+mn-ea"/>
                <a:cs typeface="Arial" panose="020B0604020202020204" pitchFamily="34" charset="0"/>
              </a:rPr>
              <a:t>avec un smartphone</a:t>
            </a:r>
          </a:p>
          <a:p>
            <a:pPr marL="0" indent="0">
              <a:lnSpc>
                <a:spcPct val="100000"/>
              </a:lnSpc>
              <a:buNone/>
            </a:pPr>
            <a:r>
              <a:rPr lang="fr-FR" sz="1200" i="0" kern="1000" spc="0" baseline="0" dirty="0">
                <a:solidFill>
                  <a:srgbClr val="292574"/>
                </a:solidFill>
                <a:effectLst/>
                <a:latin typeface="Arial" panose="020B0604020202020204" pitchFamily="34" charset="0"/>
                <a:ea typeface="+mn-ea"/>
                <a:cs typeface="Arial" panose="020B0604020202020204" pitchFamily="34" charset="0"/>
              </a:rPr>
              <a:t>ou une tablette</a:t>
            </a:r>
          </a:p>
          <a:p>
            <a:pPr marL="0" indent="0">
              <a:lnSpc>
                <a:spcPct val="100000"/>
              </a:lnSpc>
              <a:buNone/>
            </a:pPr>
            <a:endParaRPr lang="fr-FR" sz="1400" kern="1000" dirty="0">
              <a:solidFill>
                <a:schemeClr val="accent1"/>
              </a:solidFill>
              <a:latin typeface="Arial" panose="020B0604020202020204" pitchFamily="34" charset="0"/>
              <a:cs typeface="Arial" panose="020B0604020202020204" pitchFamily="34" charset="0"/>
            </a:endParaRPr>
          </a:p>
          <a:p>
            <a:pPr marL="0" indent="0">
              <a:lnSpc>
                <a:spcPct val="100000"/>
              </a:lnSpc>
              <a:buNone/>
            </a:pPr>
            <a:endParaRPr lang="fr-FR" sz="1400" b="1" kern="1000" dirty="0">
              <a:solidFill>
                <a:srgbClr val="EF7757"/>
              </a:solidFill>
              <a:latin typeface="Arial" panose="020B0604020202020204" pitchFamily="34" charset="0"/>
              <a:cs typeface="Arial" panose="020B0604020202020204" pitchFamily="34" charset="0"/>
            </a:endParaRPr>
          </a:p>
          <a:p>
            <a:pPr marL="0" indent="0" algn="just">
              <a:lnSpc>
                <a:spcPct val="100000"/>
              </a:lnSpc>
              <a:buNone/>
            </a:pPr>
            <a:endParaRPr lang="fr-FR" sz="1400" b="1" i="0" kern="1000" spc="0" baseline="0" dirty="0">
              <a:solidFill>
                <a:schemeClr val="accent1"/>
              </a:solidFill>
              <a:effectLst/>
              <a:latin typeface="Arial" panose="020B0604020202020204" pitchFamily="34" charset="0"/>
              <a:ea typeface="+mn-ea"/>
              <a:cs typeface="Arial" panose="020B0604020202020204" pitchFamily="34" charset="0"/>
            </a:endParaRPr>
          </a:p>
          <a:p>
            <a:pPr marL="0" indent="0" algn="just">
              <a:buNone/>
            </a:pPr>
            <a:endParaRPr lang="en-US" sz="1600" b="1" kern="1000" spc="0" baseline="0" dirty="0">
              <a:solidFill>
                <a:schemeClr val="accent1"/>
              </a:solidFill>
            </a:endParaRPr>
          </a:p>
        </p:txBody>
      </p:sp>
      <p:sp>
        <p:nvSpPr>
          <p:cNvPr id="9" name="ZoneTexte 8">
            <a:extLst>
              <a:ext uri="{FF2B5EF4-FFF2-40B4-BE49-F238E27FC236}">
                <a16:creationId xmlns:a16="http://schemas.microsoft.com/office/drawing/2014/main" id="{2BC89935-6C8A-4379-972B-776C67E11C04}"/>
              </a:ext>
            </a:extLst>
          </p:cNvPr>
          <p:cNvSpPr txBox="1"/>
          <p:nvPr/>
        </p:nvSpPr>
        <p:spPr>
          <a:xfrm>
            <a:off x="172442" y="3505905"/>
            <a:ext cx="2501284" cy="461665"/>
          </a:xfrm>
          <a:prstGeom prst="rect">
            <a:avLst/>
          </a:prstGeom>
          <a:noFill/>
        </p:spPr>
        <p:txBody>
          <a:bodyPr wrap="square" rtlCol="0">
            <a:spAutoFit/>
          </a:bodyPr>
          <a:lstStyle/>
          <a:p>
            <a:r>
              <a:rPr lang="fr-FR" sz="1200" b="1" kern="1000" dirty="0">
                <a:solidFill>
                  <a:srgbClr val="EF7757"/>
                </a:solidFill>
                <a:latin typeface="Arial" panose="020B0604020202020204" pitchFamily="34" charset="0"/>
                <a:cs typeface="Arial" panose="020B0604020202020204" pitchFamily="34" charset="0"/>
              </a:rPr>
              <a:t>UNE APPLICATION MOBILE </a:t>
            </a:r>
            <a:r>
              <a:rPr lang="fr-FR" sz="1200" kern="1000" dirty="0">
                <a:solidFill>
                  <a:srgbClr val="EF7757"/>
                </a:solidFill>
                <a:latin typeface="Arial" panose="020B0604020202020204" pitchFamily="34" charset="0"/>
                <a:cs typeface="Arial" panose="020B0604020202020204" pitchFamily="34" charset="0"/>
              </a:rPr>
              <a:t>GRATUITE</a:t>
            </a:r>
          </a:p>
        </p:txBody>
      </p:sp>
      <p:sp>
        <p:nvSpPr>
          <p:cNvPr id="28" name="ZoneTexte 27">
            <a:extLst>
              <a:ext uri="{FF2B5EF4-FFF2-40B4-BE49-F238E27FC236}">
                <a16:creationId xmlns:a16="http://schemas.microsoft.com/office/drawing/2014/main" id="{C032DC80-AA00-4338-8DCE-95959DBA003A}"/>
              </a:ext>
            </a:extLst>
          </p:cNvPr>
          <p:cNvSpPr txBox="1"/>
          <p:nvPr/>
        </p:nvSpPr>
        <p:spPr>
          <a:xfrm>
            <a:off x="258935" y="4743571"/>
            <a:ext cx="2259212" cy="1188393"/>
          </a:xfrm>
          <a:prstGeom prst="rect">
            <a:avLst/>
          </a:prstGeom>
          <a:solidFill>
            <a:schemeClr val="bg1"/>
          </a:solidFill>
          <a:ln>
            <a:solidFill>
              <a:schemeClr val="accent2"/>
            </a:solidFill>
          </a:ln>
        </p:spPr>
        <p:txBody>
          <a:bodyPr wrap="square" lIns="72000" tIns="36000" rIns="72000" bIns="36000">
            <a:spAutoFit/>
          </a:bodyPr>
          <a:lstStyle/>
          <a:p>
            <a:pPr marL="171450" indent="-171450">
              <a:spcAft>
                <a:spcPts val="300"/>
              </a:spcAft>
              <a:buFont typeface="Arial" panose="020B0604020202020204" pitchFamily="34" charset="0"/>
              <a:buChar char="•"/>
            </a:pPr>
            <a:r>
              <a:rPr lang="fr-FR" sz="1000" kern="1000" dirty="0">
                <a:solidFill>
                  <a:srgbClr val="292574"/>
                </a:solidFill>
                <a:latin typeface="Arial" panose="020B0604020202020204" pitchFamily="34" charset="0"/>
                <a:cs typeface="Arial" panose="020B0604020202020204" pitchFamily="34" charset="0"/>
              </a:rPr>
              <a:t>Photos + orientations</a:t>
            </a:r>
          </a:p>
          <a:p>
            <a:pPr marL="171450" indent="-171450">
              <a:spcAft>
                <a:spcPts val="300"/>
              </a:spcAft>
              <a:buFont typeface="Arial" panose="020B0604020202020204" pitchFamily="34" charset="0"/>
              <a:buChar char="•"/>
            </a:pPr>
            <a:r>
              <a:rPr lang="fr-FR" sz="1000" kern="1000" dirty="0">
                <a:solidFill>
                  <a:srgbClr val="292574"/>
                </a:solidFill>
                <a:latin typeface="Arial" panose="020B0604020202020204" pitchFamily="34" charset="0"/>
                <a:cs typeface="Arial" panose="020B0604020202020204" pitchFamily="34" charset="0"/>
              </a:rPr>
              <a:t>Vidéos</a:t>
            </a:r>
          </a:p>
          <a:p>
            <a:pPr marL="171450" indent="-171450">
              <a:spcAft>
                <a:spcPts val="300"/>
              </a:spcAft>
              <a:buFont typeface="Arial" panose="020B0604020202020204" pitchFamily="34" charset="0"/>
              <a:buChar char="•"/>
            </a:pPr>
            <a:r>
              <a:rPr lang="fr-FR" sz="1000" kern="1000" dirty="0">
                <a:solidFill>
                  <a:srgbClr val="292574"/>
                </a:solidFill>
                <a:latin typeface="Arial" panose="020B0604020202020204" pitchFamily="34" charset="0"/>
                <a:cs typeface="Arial" panose="020B0604020202020204" pitchFamily="34" charset="0"/>
              </a:rPr>
              <a:t>Commentaires texte</a:t>
            </a:r>
          </a:p>
          <a:p>
            <a:pPr marL="171450" indent="-171450">
              <a:spcAft>
                <a:spcPts val="300"/>
              </a:spcAft>
              <a:buFont typeface="Arial" panose="020B0604020202020204" pitchFamily="34" charset="0"/>
              <a:buChar char="•"/>
            </a:pPr>
            <a:r>
              <a:rPr lang="fr-FR" sz="1000" kern="1000" dirty="0">
                <a:solidFill>
                  <a:srgbClr val="292574"/>
                </a:solidFill>
                <a:latin typeface="Arial" panose="020B0604020202020204" pitchFamily="34" charset="0"/>
                <a:cs typeface="Arial" panose="020B0604020202020204" pitchFamily="34" charset="0"/>
              </a:rPr>
              <a:t>Enregistrements audio</a:t>
            </a:r>
          </a:p>
          <a:p>
            <a:pPr marL="171450" indent="-171450">
              <a:spcAft>
                <a:spcPts val="300"/>
              </a:spcAft>
              <a:buFont typeface="Arial" panose="020B0604020202020204" pitchFamily="34" charset="0"/>
              <a:buChar char="•"/>
            </a:pPr>
            <a:r>
              <a:rPr lang="fr-FR" sz="1000" kern="1000" dirty="0">
                <a:solidFill>
                  <a:srgbClr val="292574"/>
                </a:solidFill>
                <a:latin typeface="Arial" panose="020B0604020202020204" pitchFamily="34" charset="0"/>
                <a:cs typeface="Arial" panose="020B0604020202020204" pitchFamily="34" charset="0"/>
              </a:rPr>
              <a:t>Formulaires personnalisés</a:t>
            </a:r>
          </a:p>
          <a:p>
            <a:pPr marL="171450" indent="-171450">
              <a:spcAft>
                <a:spcPts val="300"/>
              </a:spcAft>
              <a:buFont typeface="Arial" panose="020B0604020202020204" pitchFamily="34" charset="0"/>
              <a:buChar char="•"/>
            </a:pPr>
            <a:r>
              <a:rPr lang="fr-FR" sz="1000" kern="1000" dirty="0">
                <a:solidFill>
                  <a:srgbClr val="292574"/>
                </a:solidFill>
                <a:latin typeface="Arial" panose="020B0604020202020204" pitchFamily="34" charset="0"/>
                <a:cs typeface="Arial" panose="020B0604020202020204" pitchFamily="34" charset="0"/>
              </a:rPr>
              <a:t>Positions et itinéraire parcouru</a:t>
            </a:r>
          </a:p>
        </p:txBody>
      </p:sp>
      <p:sp>
        <p:nvSpPr>
          <p:cNvPr id="10" name="Triangle isocèle 9">
            <a:extLst>
              <a:ext uri="{FF2B5EF4-FFF2-40B4-BE49-F238E27FC236}">
                <a16:creationId xmlns:a16="http://schemas.microsoft.com/office/drawing/2014/main" id="{7D07E361-03D1-49DB-9D6F-08B10E33ACA0}"/>
              </a:ext>
            </a:extLst>
          </p:cNvPr>
          <p:cNvSpPr/>
          <p:nvPr/>
        </p:nvSpPr>
        <p:spPr>
          <a:xfrm rot="5400000">
            <a:off x="3776485" y="6763581"/>
            <a:ext cx="231142" cy="16410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a:extLst>
              <a:ext uri="{FF2B5EF4-FFF2-40B4-BE49-F238E27FC236}">
                <a16:creationId xmlns:a16="http://schemas.microsoft.com/office/drawing/2014/main" id="{0C9D64CD-BBD4-4CA0-B907-F0C228B7ABE0}"/>
              </a:ext>
            </a:extLst>
          </p:cNvPr>
          <p:cNvSpPr txBox="1"/>
          <p:nvPr/>
        </p:nvSpPr>
        <p:spPr>
          <a:xfrm>
            <a:off x="2860230" y="3488527"/>
            <a:ext cx="2350337" cy="461665"/>
          </a:xfrm>
          <a:prstGeom prst="rect">
            <a:avLst/>
          </a:prstGeom>
          <a:noFill/>
        </p:spPr>
        <p:txBody>
          <a:bodyPr wrap="square" rtlCol="0">
            <a:spAutoFit/>
          </a:bodyPr>
          <a:lstStyle/>
          <a:p>
            <a:r>
              <a:rPr lang="fr-FR" sz="1200" b="1" kern="1000" dirty="0">
                <a:solidFill>
                  <a:srgbClr val="EF7757"/>
                </a:solidFill>
                <a:latin typeface="Arial" panose="020B0604020202020204" pitchFamily="34" charset="0"/>
                <a:cs typeface="Arial" panose="020B0604020202020204" pitchFamily="34" charset="0"/>
              </a:rPr>
              <a:t>UN LOGICIEL D’EDITION</a:t>
            </a:r>
          </a:p>
          <a:p>
            <a:r>
              <a:rPr lang="fr-FR" sz="1200" b="1" kern="1000" dirty="0">
                <a:solidFill>
                  <a:srgbClr val="EF7757"/>
                </a:solidFill>
                <a:latin typeface="Arial" panose="020B0604020202020204" pitchFamily="34" charset="0"/>
                <a:cs typeface="Arial" panose="020B0604020202020204" pitchFamily="34" charset="0"/>
              </a:rPr>
              <a:t>POST-COLLECTE </a:t>
            </a:r>
            <a:r>
              <a:rPr lang="fr-FR" sz="1200" kern="1000" dirty="0">
                <a:solidFill>
                  <a:srgbClr val="EF7757"/>
                </a:solidFill>
                <a:latin typeface="Arial" panose="020B0604020202020204" pitchFamily="34" charset="0"/>
                <a:cs typeface="Arial" panose="020B0604020202020204" pitchFamily="34" charset="0"/>
              </a:rPr>
              <a:t>GRATUIT</a:t>
            </a:r>
          </a:p>
        </p:txBody>
      </p:sp>
      <p:sp>
        <p:nvSpPr>
          <p:cNvPr id="19" name="Signe Plus 18">
            <a:extLst>
              <a:ext uri="{FF2B5EF4-FFF2-40B4-BE49-F238E27FC236}">
                <a16:creationId xmlns:a16="http://schemas.microsoft.com/office/drawing/2014/main" id="{8A73F564-AF76-4149-8308-1B4412AC63A9}"/>
              </a:ext>
            </a:extLst>
          </p:cNvPr>
          <p:cNvSpPr/>
          <p:nvPr/>
        </p:nvSpPr>
        <p:spPr>
          <a:xfrm>
            <a:off x="2486279" y="3488527"/>
            <a:ext cx="445770" cy="434434"/>
          </a:xfrm>
          <a:prstGeom prst="mathPlus">
            <a:avLst>
              <a:gd name="adj1" fmla="val 9553"/>
            </a:avLst>
          </a:prstGeom>
          <a:effectLst>
            <a:outerShdw blurRad="635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a:extLst>
              <a:ext uri="{FF2B5EF4-FFF2-40B4-BE49-F238E27FC236}">
                <a16:creationId xmlns:a16="http://schemas.microsoft.com/office/drawing/2014/main" id="{4D82E18B-9E10-4CB5-8091-7B2AC77DD0A8}"/>
              </a:ext>
            </a:extLst>
          </p:cNvPr>
          <p:cNvSpPr txBox="1"/>
          <p:nvPr/>
        </p:nvSpPr>
        <p:spPr>
          <a:xfrm>
            <a:off x="2824424" y="3924951"/>
            <a:ext cx="2440828" cy="892552"/>
          </a:xfrm>
          <a:prstGeom prst="rect">
            <a:avLst/>
          </a:prstGeom>
          <a:noFill/>
        </p:spPr>
        <p:txBody>
          <a:bodyPr wrap="square">
            <a:spAutoFit/>
          </a:bodyPr>
          <a:lstStyle/>
          <a:p>
            <a:pPr marL="0" indent="0">
              <a:lnSpc>
                <a:spcPct val="100000"/>
              </a:lnSpc>
              <a:buNone/>
            </a:pPr>
            <a:r>
              <a:rPr lang="fr-FR" sz="1200" i="0" kern="1000" spc="0" baseline="0" dirty="0">
                <a:solidFill>
                  <a:srgbClr val="292574"/>
                </a:solidFill>
                <a:effectLst/>
                <a:latin typeface="Arial" panose="020B0604020202020204" pitchFamily="34" charset="0"/>
                <a:ea typeface="+mn-ea"/>
                <a:cs typeface="Arial" panose="020B0604020202020204" pitchFamily="34" charset="0"/>
              </a:rPr>
              <a:t>Pour exploiter en autonomie</a:t>
            </a:r>
          </a:p>
          <a:p>
            <a:pPr marL="0" indent="0">
              <a:lnSpc>
                <a:spcPct val="100000"/>
              </a:lnSpc>
              <a:buNone/>
            </a:pPr>
            <a:r>
              <a:rPr lang="fr-FR" sz="1200" i="0" kern="1000" spc="0" baseline="0" dirty="0">
                <a:solidFill>
                  <a:srgbClr val="292574"/>
                </a:solidFill>
                <a:effectLst/>
                <a:latin typeface="Arial" panose="020B0604020202020204" pitchFamily="34" charset="0"/>
                <a:ea typeface="+mn-ea"/>
                <a:cs typeface="Arial" panose="020B0604020202020204" pitchFamily="34" charset="0"/>
              </a:rPr>
              <a:t>les données recueillies</a:t>
            </a:r>
          </a:p>
          <a:p>
            <a:pPr marL="0" indent="0">
              <a:lnSpc>
                <a:spcPct val="100000"/>
              </a:lnSpc>
              <a:buNone/>
            </a:pPr>
            <a:r>
              <a:rPr lang="fr-FR" sz="1200" i="0" kern="1000" spc="0" baseline="0" dirty="0">
                <a:solidFill>
                  <a:srgbClr val="292574"/>
                </a:solidFill>
                <a:effectLst/>
                <a:latin typeface="Arial" panose="020B0604020202020204" pitchFamily="34" charset="0"/>
                <a:ea typeface="+mn-ea"/>
                <a:cs typeface="Arial" panose="020B0604020202020204" pitchFamily="34" charset="0"/>
              </a:rPr>
              <a:t>et enrichir les rendus</a:t>
            </a:r>
            <a:endParaRPr lang="fr-FR" sz="1400" b="1" i="0" kern="1000" spc="0" baseline="0" dirty="0">
              <a:solidFill>
                <a:schemeClr val="accent1"/>
              </a:solidFill>
              <a:effectLst/>
              <a:latin typeface="Arial" panose="020B0604020202020204" pitchFamily="34" charset="0"/>
              <a:ea typeface="+mn-ea"/>
              <a:cs typeface="Arial" panose="020B0604020202020204" pitchFamily="34" charset="0"/>
            </a:endParaRPr>
          </a:p>
          <a:p>
            <a:pPr marL="0" indent="0" algn="just">
              <a:buNone/>
            </a:pPr>
            <a:endParaRPr lang="en-US" sz="1600" b="1" kern="1000" spc="0" baseline="0" dirty="0">
              <a:solidFill>
                <a:schemeClr val="accent1"/>
              </a:solidFill>
            </a:endParaRPr>
          </a:p>
        </p:txBody>
      </p:sp>
      <p:pic>
        <p:nvPicPr>
          <p:cNvPr id="54" name="Image 53">
            <a:extLst>
              <a:ext uri="{FF2B5EF4-FFF2-40B4-BE49-F238E27FC236}">
                <a16:creationId xmlns:a16="http://schemas.microsoft.com/office/drawing/2014/main" id="{37CF978B-CDCE-48F5-AED9-DBD0998ABE3A}"/>
              </a:ext>
            </a:extLst>
          </p:cNvPr>
          <p:cNvPicPr>
            <a:picLocks noChangeAspect="1"/>
          </p:cNvPicPr>
          <p:nvPr/>
        </p:nvPicPr>
        <p:blipFill>
          <a:blip r:embed="rId10"/>
          <a:stretch>
            <a:fillRect/>
          </a:stretch>
        </p:blipFill>
        <p:spPr>
          <a:xfrm>
            <a:off x="2880923" y="2975526"/>
            <a:ext cx="516982" cy="516982"/>
          </a:xfrm>
          <a:prstGeom prst="rect">
            <a:avLst/>
          </a:prstGeom>
        </p:spPr>
      </p:pic>
      <p:sp>
        <p:nvSpPr>
          <p:cNvPr id="57" name="ZoneTexte 56">
            <a:extLst>
              <a:ext uri="{FF2B5EF4-FFF2-40B4-BE49-F238E27FC236}">
                <a16:creationId xmlns:a16="http://schemas.microsoft.com/office/drawing/2014/main" id="{BB304B4C-2E60-476A-B88E-4AAD20A5DD6B}"/>
              </a:ext>
            </a:extLst>
          </p:cNvPr>
          <p:cNvSpPr txBox="1"/>
          <p:nvPr/>
        </p:nvSpPr>
        <p:spPr>
          <a:xfrm>
            <a:off x="2906855" y="4598878"/>
            <a:ext cx="2344488" cy="1342281"/>
          </a:xfrm>
          <a:prstGeom prst="rect">
            <a:avLst/>
          </a:prstGeom>
          <a:solidFill>
            <a:schemeClr val="bg1"/>
          </a:solidFill>
          <a:ln>
            <a:solidFill>
              <a:schemeClr val="accent2"/>
            </a:solidFill>
          </a:ln>
        </p:spPr>
        <p:txBody>
          <a:bodyPr wrap="square" lIns="72000" tIns="36000" rIns="72000" bIns="36000">
            <a:spAutoFit/>
          </a:bodyPr>
          <a:lstStyle/>
          <a:p>
            <a:pPr marL="171450" indent="-171450">
              <a:lnSpc>
                <a:spcPct val="100000"/>
              </a:lnSpc>
              <a:buFont typeface="Arial" panose="020B0604020202020204" pitchFamily="34" charset="0"/>
              <a:buChar char="•"/>
            </a:pPr>
            <a:r>
              <a:rPr lang="fr-FR" sz="1000" kern="1000" dirty="0">
                <a:solidFill>
                  <a:srgbClr val="292574"/>
                </a:solidFill>
                <a:latin typeface="Arial" panose="020B0604020202020204" pitchFamily="34" charset="0"/>
                <a:cs typeface="Arial" panose="020B0604020202020204" pitchFamily="34" charset="0"/>
              </a:rPr>
              <a:t>Affichage cartographique</a:t>
            </a:r>
          </a:p>
          <a:p>
            <a:pPr>
              <a:lnSpc>
                <a:spcPct val="100000"/>
              </a:lnSpc>
              <a:spcAft>
                <a:spcPts val="300"/>
              </a:spcAft>
            </a:pPr>
            <a:r>
              <a:rPr lang="fr-FR" sz="1000" kern="1000" dirty="0">
                <a:solidFill>
                  <a:srgbClr val="292574"/>
                </a:solidFill>
                <a:latin typeface="Arial" panose="020B0604020202020204" pitchFamily="34" charset="0"/>
                <a:cs typeface="Arial" panose="020B0604020202020204" pitchFamily="34" charset="0"/>
              </a:rPr>
              <a:t>    + outils associés</a:t>
            </a:r>
          </a:p>
          <a:p>
            <a:pPr marL="171450" indent="-171450">
              <a:lnSpc>
                <a:spcPct val="100000"/>
              </a:lnSpc>
              <a:spcAft>
                <a:spcPts val="300"/>
              </a:spcAft>
              <a:buFont typeface="Arial" panose="020B0604020202020204" pitchFamily="34" charset="0"/>
              <a:buChar char="•"/>
            </a:pPr>
            <a:r>
              <a:rPr lang="fr-FR" sz="1000" kern="1000" dirty="0">
                <a:solidFill>
                  <a:srgbClr val="292574"/>
                </a:solidFill>
                <a:latin typeface="Arial" panose="020B0604020202020204" pitchFamily="34" charset="0"/>
                <a:cs typeface="Arial" panose="020B0604020202020204" pitchFamily="34" charset="0"/>
              </a:rPr>
              <a:t>Ajout de relevés virtuels</a:t>
            </a:r>
          </a:p>
          <a:p>
            <a:pPr marL="171450" indent="-171450">
              <a:lnSpc>
                <a:spcPct val="100000"/>
              </a:lnSpc>
              <a:spcAft>
                <a:spcPts val="300"/>
              </a:spcAft>
              <a:buFont typeface="Arial" panose="020B0604020202020204" pitchFamily="34" charset="0"/>
              <a:buChar char="•"/>
            </a:pPr>
            <a:r>
              <a:rPr lang="fr-FR" sz="1000" kern="1000" dirty="0">
                <a:solidFill>
                  <a:srgbClr val="292574"/>
                </a:solidFill>
                <a:latin typeface="Arial" panose="020B0604020202020204" pitchFamily="34" charset="0"/>
                <a:cs typeface="Arial" panose="020B0604020202020204" pitchFamily="34" charset="0"/>
              </a:rPr>
              <a:t>Génération automatique de rapports</a:t>
            </a:r>
          </a:p>
          <a:p>
            <a:pPr marL="171450" indent="-171450">
              <a:lnSpc>
                <a:spcPct val="100000"/>
              </a:lnSpc>
              <a:spcAft>
                <a:spcPts val="300"/>
              </a:spcAft>
              <a:buFont typeface="Arial" panose="020B0604020202020204" pitchFamily="34" charset="0"/>
              <a:buChar char="•"/>
            </a:pPr>
            <a:r>
              <a:rPr lang="fr-FR" sz="1000" kern="1000" dirty="0">
                <a:solidFill>
                  <a:srgbClr val="292574"/>
                </a:solidFill>
                <a:latin typeface="Arial" panose="020B0604020202020204" pitchFamily="34" charset="0"/>
                <a:cs typeface="Arial" panose="020B0604020202020204" pitchFamily="34" charset="0"/>
              </a:rPr>
              <a:t>Edition des données </a:t>
            </a:r>
          </a:p>
          <a:p>
            <a:pPr marL="171450" indent="-171450">
              <a:lnSpc>
                <a:spcPct val="100000"/>
              </a:lnSpc>
              <a:spcAft>
                <a:spcPts val="300"/>
              </a:spcAft>
              <a:buFont typeface="Arial" panose="020B0604020202020204" pitchFamily="34" charset="0"/>
              <a:buChar char="•"/>
            </a:pPr>
            <a:r>
              <a:rPr lang="fr-FR" sz="1000" kern="1000" dirty="0">
                <a:solidFill>
                  <a:srgbClr val="292574"/>
                </a:solidFill>
                <a:latin typeface="Arial" panose="020B0604020202020204" pitchFamily="34" charset="0"/>
                <a:cs typeface="Arial" panose="020B0604020202020204" pitchFamily="34" charset="0"/>
              </a:rPr>
              <a:t>Exports tableurs et SIG</a:t>
            </a:r>
          </a:p>
          <a:p>
            <a:pPr marL="171450" indent="-171450">
              <a:lnSpc>
                <a:spcPct val="100000"/>
              </a:lnSpc>
              <a:spcAft>
                <a:spcPts val="300"/>
              </a:spcAft>
              <a:buFont typeface="Arial" panose="020B0604020202020204" pitchFamily="34" charset="0"/>
              <a:buChar char="•"/>
            </a:pPr>
            <a:r>
              <a:rPr lang="fr-FR" sz="1000" kern="1000" dirty="0">
                <a:solidFill>
                  <a:srgbClr val="292574"/>
                </a:solidFill>
                <a:latin typeface="Arial" panose="020B0604020202020204" pitchFamily="34" charset="0"/>
                <a:cs typeface="Arial" panose="020B0604020202020204" pitchFamily="34" charset="0"/>
              </a:rPr>
              <a:t>Création de formulaires</a:t>
            </a:r>
            <a:endParaRPr lang="fr-FR" sz="1000" b="1" kern="1000" dirty="0">
              <a:solidFill>
                <a:srgbClr val="292574"/>
              </a:solidFill>
              <a:latin typeface="Arial" panose="020B0604020202020204" pitchFamily="34" charset="0"/>
              <a:cs typeface="Arial" panose="020B0604020202020204" pitchFamily="34" charset="0"/>
            </a:endParaRPr>
          </a:p>
        </p:txBody>
      </p:sp>
      <p:sp>
        <p:nvSpPr>
          <p:cNvPr id="63" name="ZoneTexte 62">
            <a:extLst>
              <a:ext uri="{FF2B5EF4-FFF2-40B4-BE49-F238E27FC236}">
                <a16:creationId xmlns:a16="http://schemas.microsoft.com/office/drawing/2014/main" id="{EDBE4E2E-B90E-4612-B0B0-5CAF46D79A50}"/>
              </a:ext>
            </a:extLst>
          </p:cNvPr>
          <p:cNvSpPr txBox="1"/>
          <p:nvPr/>
        </p:nvSpPr>
        <p:spPr>
          <a:xfrm>
            <a:off x="916436" y="6019247"/>
            <a:ext cx="2235610" cy="319637"/>
          </a:xfrm>
          <a:prstGeom prst="rect">
            <a:avLst/>
          </a:prstGeom>
          <a:solidFill>
            <a:schemeClr val="accent2"/>
          </a:solidFill>
          <a:ln>
            <a:noFill/>
          </a:ln>
        </p:spPr>
        <p:txBody>
          <a:bodyPr wrap="square" lIns="36000" tIns="89693" rIns="108000" bIns="89693">
            <a:spAutoFit/>
          </a:bodyPr>
          <a:lstStyle/>
          <a:p>
            <a:pPr marL="6723" indent="6723">
              <a:tabLst>
                <a:tab pos="2599268" algn="l"/>
                <a:tab pos="2640790" algn="l"/>
                <a:tab pos="2668076" algn="l"/>
              </a:tabLst>
            </a:pPr>
            <a:r>
              <a:rPr lang="fr-FR" sz="900" b="1" kern="1000" dirty="0">
                <a:solidFill>
                  <a:schemeClr val="bg1"/>
                </a:solidFill>
                <a:latin typeface="Arial" panose="020B0604020202020204" pitchFamily="34" charset="0"/>
                <a:cs typeface="Arial" panose="020B0604020202020204" pitchFamily="34" charset="0"/>
              </a:rPr>
              <a:t>           Téléchargez l’application ici </a:t>
            </a:r>
            <a:r>
              <a:rPr lang="fr-FR" sz="900" b="1" kern="1000" dirty="0">
                <a:solidFill>
                  <a:schemeClr val="bg1"/>
                </a:solidFill>
                <a:latin typeface="Arial" panose="020B0604020202020204" pitchFamily="34" charset="0"/>
                <a:cs typeface="Arial" panose="020B0604020202020204" pitchFamily="34" charset="0"/>
                <a:sym typeface="Symbol" panose="05050102010706020507" pitchFamily="18" charset="2"/>
              </a:rPr>
              <a:t>  </a:t>
            </a:r>
            <a:r>
              <a:rPr lang="fr-FR" sz="900" b="1" kern="1000" dirty="0">
                <a:solidFill>
                  <a:schemeClr val="bg1"/>
                </a:solidFill>
                <a:latin typeface="Arial" panose="020B0604020202020204" pitchFamily="34" charset="0"/>
                <a:cs typeface="Arial" panose="020B0604020202020204" pitchFamily="34" charset="0"/>
              </a:rPr>
              <a:t>  </a:t>
            </a:r>
            <a:endParaRPr lang="fr-FR" sz="1000" b="1" kern="1000" dirty="0">
              <a:solidFill>
                <a:schemeClr val="bg1"/>
              </a:solidFill>
              <a:latin typeface="Arial" panose="020B0604020202020204" pitchFamily="34" charset="0"/>
              <a:cs typeface="Arial" panose="020B0604020202020204" pitchFamily="34" charset="0"/>
            </a:endParaRPr>
          </a:p>
        </p:txBody>
      </p:sp>
      <p:sp>
        <p:nvSpPr>
          <p:cNvPr id="64" name="Triangle isocèle 63">
            <a:extLst>
              <a:ext uri="{FF2B5EF4-FFF2-40B4-BE49-F238E27FC236}">
                <a16:creationId xmlns:a16="http://schemas.microsoft.com/office/drawing/2014/main" id="{8F25110A-D4D8-4E0D-A79B-1B799F68C784}"/>
              </a:ext>
            </a:extLst>
          </p:cNvPr>
          <p:cNvSpPr/>
          <p:nvPr/>
        </p:nvSpPr>
        <p:spPr>
          <a:xfrm rot="16200000">
            <a:off x="1008482" y="6091957"/>
            <a:ext cx="231142" cy="16410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a:extLst>
              <a:ext uri="{FF2B5EF4-FFF2-40B4-BE49-F238E27FC236}">
                <a16:creationId xmlns:a16="http://schemas.microsoft.com/office/drawing/2014/main" id="{0E687C8E-9BAA-4677-AAF0-C6BCBCFD40B1}"/>
              </a:ext>
            </a:extLst>
          </p:cNvPr>
          <p:cNvSpPr txBox="1"/>
          <p:nvPr/>
        </p:nvSpPr>
        <p:spPr>
          <a:xfrm>
            <a:off x="848839" y="6366927"/>
            <a:ext cx="1980889" cy="230832"/>
          </a:xfrm>
          <a:prstGeom prst="rect">
            <a:avLst/>
          </a:prstGeom>
          <a:noFill/>
        </p:spPr>
        <p:txBody>
          <a:bodyPr wrap="square">
            <a:spAutoFit/>
          </a:bodyPr>
          <a:lstStyle/>
          <a:p>
            <a:pPr marL="0" indent="0">
              <a:lnSpc>
                <a:spcPct val="100000"/>
              </a:lnSpc>
              <a:buNone/>
            </a:pPr>
            <a:r>
              <a:rPr lang="fr-FR" sz="900" kern="1000" dirty="0">
                <a:solidFill>
                  <a:srgbClr val="292574"/>
                </a:solidFill>
                <a:latin typeface="Arial" panose="020B0604020202020204" pitchFamily="34" charset="0"/>
                <a:cs typeface="Arial" panose="020B0604020202020204" pitchFamily="34" charset="0"/>
              </a:rPr>
              <a:t>o</a:t>
            </a:r>
            <a:r>
              <a:rPr lang="fr-FR" sz="900" i="0" kern="1000" spc="0" baseline="0" dirty="0">
                <a:solidFill>
                  <a:srgbClr val="292574"/>
                </a:solidFill>
                <a:effectLst/>
                <a:latin typeface="Arial" panose="020B0604020202020204" pitchFamily="34" charset="0"/>
                <a:ea typeface="+mn-ea"/>
                <a:cs typeface="Arial" panose="020B0604020202020204" pitchFamily="34" charset="0"/>
              </a:rPr>
              <a:t>u tapez « </a:t>
            </a:r>
            <a:r>
              <a:rPr lang="fr-FR" sz="900" b="1" i="0" kern="1000" spc="0" baseline="0" dirty="0">
                <a:solidFill>
                  <a:schemeClr val="accent2"/>
                </a:solidFill>
                <a:effectLst/>
                <a:latin typeface="Arial" panose="020B0604020202020204" pitchFamily="34" charset="0"/>
                <a:ea typeface="+mn-ea"/>
                <a:cs typeface="Arial" panose="020B0604020202020204" pitchFamily="34" charset="0"/>
              </a:rPr>
              <a:t>SCOUT </a:t>
            </a:r>
            <a:r>
              <a:rPr lang="fr-FR" sz="900" b="1" i="0" kern="1000" spc="0" baseline="0" dirty="0" err="1">
                <a:solidFill>
                  <a:schemeClr val="accent2"/>
                </a:solidFill>
                <a:effectLst/>
                <a:latin typeface="Arial" panose="020B0604020202020204" pitchFamily="34" charset="0"/>
                <a:ea typeface="+mn-ea"/>
                <a:cs typeface="Arial" panose="020B0604020202020204" pitchFamily="34" charset="0"/>
              </a:rPr>
              <a:t>Cerema</a:t>
            </a:r>
            <a:r>
              <a:rPr lang="fr-FR" sz="900" i="0" kern="1000" spc="0" baseline="0" dirty="0">
                <a:solidFill>
                  <a:srgbClr val="292574"/>
                </a:solidFill>
                <a:effectLst/>
                <a:latin typeface="Arial" panose="020B0604020202020204" pitchFamily="34" charset="0"/>
                <a:ea typeface="+mn-ea"/>
                <a:cs typeface="Arial" panose="020B0604020202020204" pitchFamily="34" charset="0"/>
              </a:rPr>
              <a:t> » </a:t>
            </a:r>
            <a:r>
              <a:rPr lang="fr-FR" sz="900" kern="1000" dirty="0">
                <a:solidFill>
                  <a:srgbClr val="292574"/>
                </a:solidFill>
                <a:latin typeface="Arial" panose="020B0604020202020204" pitchFamily="34" charset="0"/>
                <a:cs typeface="Arial" panose="020B0604020202020204" pitchFamily="34" charset="0"/>
              </a:rPr>
              <a:t>sur</a:t>
            </a:r>
            <a:endParaRPr lang="fr-FR" sz="1400" b="1" i="0" kern="1000" spc="0" baseline="0" dirty="0">
              <a:solidFill>
                <a:schemeClr val="accent1"/>
              </a:solidFill>
              <a:effectLst/>
              <a:latin typeface="Arial" panose="020B0604020202020204" pitchFamily="34" charset="0"/>
              <a:ea typeface="+mn-ea"/>
              <a:cs typeface="Arial" panose="020B0604020202020204" pitchFamily="34" charset="0"/>
            </a:endParaRPr>
          </a:p>
        </p:txBody>
      </p:sp>
      <p:pic>
        <p:nvPicPr>
          <p:cNvPr id="69" name="Image 68">
            <a:extLst>
              <a:ext uri="{FF2B5EF4-FFF2-40B4-BE49-F238E27FC236}">
                <a16:creationId xmlns:a16="http://schemas.microsoft.com/office/drawing/2014/main" id="{4E44F9B8-9201-49D4-B1E4-D6F6B39F4C0A}"/>
              </a:ext>
            </a:extLst>
          </p:cNvPr>
          <p:cNvPicPr>
            <a:picLocks noChangeAspect="1"/>
          </p:cNvPicPr>
          <p:nvPr/>
        </p:nvPicPr>
        <p:blipFill>
          <a:blip r:embed="rId11"/>
          <a:stretch>
            <a:fillRect/>
          </a:stretch>
        </p:blipFill>
        <p:spPr>
          <a:xfrm>
            <a:off x="2693651" y="6392375"/>
            <a:ext cx="226023" cy="230832"/>
          </a:xfrm>
          <a:prstGeom prst="rect">
            <a:avLst/>
          </a:prstGeom>
        </p:spPr>
      </p:pic>
      <p:pic>
        <p:nvPicPr>
          <p:cNvPr id="71" name="Image 70">
            <a:extLst>
              <a:ext uri="{FF2B5EF4-FFF2-40B4-BE49-F238E27FC236}">
                <a16:creationId xmlns:a16="http://schemas.microsoft.com/office/drawing/2014/main" id="{403F0433-5A78-41C0-A9E0-60D6FCE3B06B}"/>
              </a:ext>
            </a:extLst>
          </p:cNvPr>
          <p:cNvPicPr>
            <a:picLocks noChangeAspect="1"/>
          </p:cNvPicPr>
          <p:nvPr/>
        </p:nvPicPr>
        <p:blipFill>
          <a:blip r:embed="rId12"/>
          <a:stretch>
            <a:fillRect/>
          </a:stretch>
        </p:blipFill>
        <p:spPr>
          <a:xfrm>
            <a:off x="2929287" y="6396103"/>
            <a:ext cx="222759" cy="221349"/>
          </a:xfrm>
          <a:prstGeom prst="rect">
            <a:avLst/>
          </a:prstGeom>
        </p:spPr>
      </p:pic>
      <p:pic>
        <p:nvPicPr>
          <p:cNvPr id="4" name="Image 3">
            <a:extLst>
              <a:ext uri="{FF2B5EF4-FFF2-40B4-BE49-F238E27FC236}">
                <a16:creationId xmlns:a16="http://schemas.microsoft.com/office/drawing/2014/main" id="{130225C1-BF11-451D-99C2-98E455B2BD96}"/>
              </a:ext>
            </a:extLst>
          </p:cNvPr>
          <p:cNvPicPr>
            <a:picLocks noChangeAspect="1"/>
          </p:cNvPicPr>
          <p:nvPr/>
        </p:nvPicPr>
        <p:blipFill>
          <a:blip r:embed="rId13"/>
          <a:stretch>
            <a:fillRect/>
          </a:stretch>
        </p:blipFill>
        <p:spPr>
          <a:xfrm>
            <a:off x="4079098" y="6369314"/>
            <a:ext cx="1001661" cy="1001661"/>
          </a:xfrm>
          <a:prstGeom prst="rect">
            <a:avLst/>
          </a:prstGeom>
        </p:spPr>
      </p:pic>
      <p:pic>
        <p:nvPicPr>
          <p:cNvPr id="3" name="Image 2">
            <a:extLst>
              <a:ext uri="{FF2B5EF4-FFF2-40B4-BE49-F238E27FC236}">
                <a16:creationId xmlns:a16="http://schemas.microsoft.com/office/drawing/2014/main" id="{9F071BC1-E920-4058-9BB7-47C25A7162BC}"/>
              </a:ext>
            </a:extLst>
          </p:cNvPr>
          <p:cNvPicPr>
            <a:picLocks noChangeAspect="1"/>
          </p:cNvPicPr>
          <p:nvPr/>
        </p:nvPicPr>
        <p:blipFill>
          <a:blip r:embed="rId14"/>
          <a:stretch>
            <a:fillRect/>
          </a:stretch>
        </p:blipFill>
        <p:spPr>
          <a:xfrm>
            <a:off x="246892" y="5982648"/>
            <a:ext cx="640560" cy="640560"/>
          </a:xfrm>
          <a:prstGeom prst="rect">
            <a:avLst/>
          </a:prstGeom>
        </p:spPr>
      </p:pic>
    </p:spTree>
    <p:extLst>
      <p:ext uri="{BB962C8B-B14F-4D97-AF65-F5344CB8AC3E}">
        <p14:creationId xmlns:p14="http://schemas.microsoft.com/office/powerpoint/2010/main" val="1060578655"/>
      </p:ext>
    </p:extLst>
  </p:cSld>
  <p:clrMapOvr>
    <a:masterClrMapping/>
  </p:clrMapOvr>
  <p:extLst mod="1">
    <p:ext uri="{6950BFC3-D8DA-4A85-94F7-54DA5524770B}">
      <p188:commentRel xmlns:p188="http://schemas.microsoft.com/office/powerpoint/2018/8/main" xmlns="" r:id="rId16"/>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9750464A-3256-0EFE-4C1D-123B82A32564}"/>
              </a:ext>
            </a:extLst>
          </p:cNvPr>
          <p:cNvSpPr txBox="1"/>
          <p:nvPr/>
        </p:nvSpPr>
        <p:spPr>
          <a:xfrm>
            <a:off x="-1" y="6612532"/>
            <a:ext cx="4742121" cy="304248"/>
          </a:xfrm>
          <a:prstGeom prst="rect">
            <a:avLst/>
          </a:prstGeom>
          <a:solidFill>
            <a:srgbClr val="292574"/>
          </a:solidFill>
          <a:ln>
            <a:noFill/>
          </a:ln>
        </p:spPr>
        <p:txBody>
          <a:bodyPr wrap="square" lIns="179385" tIns="89693" rIns="358771" bIns="89693">
            <a:spAutoFit/>
          </a:bodyPr>
          <a:lstStyle/>
          <a:p>
            <a:pPr marL="6723" indent="6723" algn="just">
              <a:tabLst>
                <a:tab pos="2599268" algn="l"/>
                <a:tab pos="2640790" algn="l"/>
                <a:tab pos="2668076" algn="l"/>
              </a:tabLst>
            </a:pPr>
            <a:r>
              <a:rPr lang="fr-FR" sz="800" kern="1000" dirty="0">
                <a:solidFill>
                  <a:schemeClr val="bg1"/>
                </a:solidFill>
                <a:latin typeface="Marianne" panose="02000000000000000000" pitchFamily="50" charset="0"/>
                <a:cs typeface="Arial" panose="020B0604020202020204" pitchFamily="34" charset="0"/>
              </a:rPr>
              <a:t>Une question ?    Contacter l’équipe : </a:t>
            </a:r>
            <a:r>
              <a:rPr lang="fr-FR" sz="800" b="1" kern="1000" dirty="0">
                <a:solidFill>
                  <a:schemeClr val="bg1"/>
                </a:solidFill>
                <a:latin typeface="Marianne" panose="02000000000000000000" pitchFamily="50" charset="0"/>
                <a:cs typeface="Arial" panose="020B0604020202020204" pitchFamily="34" charset="0"/>
              </a:rPr>
              <a:t>Scout@cerema.fr</a:t>
            </a:r>
            <a:r>
              <a:rPr lang="fr-FR" sz="800" kern="1000" dirty="0">
                <a:solidFill>
                  <a:schemeClr val="bg1"/>
                </a:solidFill>
                <a:latin typeface="Marianne" panose="02000000000000000000" pitchFamily="50" charset="0"/>
                <a:cs typeface="Arial" panose="020B0604020202020204" pitchFamily="34" charset="0"/>
              </a:rPr>
              <a:t>  </a:t>
            </a:r>
          </a:p>
        </p:txBody>
      </p:sp>
      <p:pic>
        <p:nvPicPr>
          <p:cNvPr id="33" name="Imag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583" y="6575753"/>
            <a:ext cx="422194" cy="433793"/>
          </a:xfrm>
          <a:prstGeom prst="rect">
            <a:avLst/>
          </a:prstGeom>
        </p:spPr>
      </p:pic>
      <p:pic>
        <p:nvPicPr>
          <p:cNvPr id="34" name="Image 33">
            <a:extLst>
              <a:ext uri="{FF2B5EF4-FFF2-40B4-BE49-F238E27FC236}">
                <a16:creationId xmlns:a16="http://schemas.microsoft.com/office/drawing/2014/main" id="{5AF72727-1C64-1F4F-BB07-92F33810F93F}"/>
              </a:ext>
            </a:extLst>
          </p:cNvPr>
          <p:cNvPicPr>
            <a:picLocks noChangeAspect="1"/>
          </p:cNvPicPr>
          <p:nvPr/>
        </p:nvPicPr>
        <p:blipFill>
          <a:blip r:embed="rId4"/>
          <a:stretch>
            <a:fillRect/>
          </a:stretch>
        </p:blipFill>
        <p:spPr>
          <a:xfrm>
            <a:off x="1870253" y="7051380"/>
            <a:ext cx="544250" cy="494680"/>
          </a:xfrm>
          <a:prstGeom prst="rect">
            <a:avLst/>
          </a:prstGeom>
        </p:spPr>
      </p:pic>
      <p:pic>
        <p:nvPicPr>
          <p:cNvPr id="38" name="Image 37" descr="Une image contenant texte, clipart&#10;&#10;Description générée automatiquement">
            <a:extLst>
              <a:ext uri="{FF2B5EF4-FFF2-40B4-BE49-F238E27FC236}">
                <a16:creationId xmlns:a16="http://schemas.microsoft.com/office/drawing/2014/main" id="{61B5BEE8-780F-4722-080A-D3FB96EBE384}"/>
              </a:ext>
            </a:extLst>
          </p:cNvPr>
          <p:cNvPicPr>
            <a:picLocks noChangeAspect="1"/>
          </p:cNvPicPr>
          <p:nvPr/>
        </p:nvPicPr>
        <p:blipFill rotWithShape="1">
          <a:blip r:embed="rId5"/>
          <a:srcRect r="8980"/>
          <a:stretch/>
        </p:blipFill>
        <p:spPr>
          <a:xfrm>
            <a:off x="2476431" y="7068092"/>
            <a:ext cx="1174167" cy="372994"/>
          </a:xfrm>
          <a:prstGeom prst="rect">
            <a:avLst/>
          </a:prstGeom>
        </p:spPr>
      </p:pic>
      <p:sp>
        <p:nvSpPr>
          <p:cNvPr id="52" name="ZoneTexte 51">
            <a:extLst>
              <a:ext uri="{FF2B5EF4-FFF2-40B4-BE49-F238E27FC236}">
                <a16:creationId xmlns:a16="http://schemas.microsoft.com/office/drawing/2014/main" id="{DF4320E2-99D2-4C47-A648-AC0A2F969573}"/>
              </a:ext>
            </a:extLst>
          </p:cNvPr>
          <p:cNvSpPr txBox="1"/>
          <p:nvPr/>
        </p:nvSpPr>
        <p:spPr>
          <a:xfrm>
            <a:off x="131986" y="5813661"/>
            <a:ext cx="1706329" cy="349702"/>
          </a:xfrm>
          <a:prstGeom prst="rect">
            <a:avLst/>
          </a:prstGeom>
          <a:solidFill>
            <a:schemeClr val="accent2"/>
          </a:solidFill>
          <a:ln>
            <a:noFill/>
          </a:ln>
        </p:spPr>
        <p:txBody>
          <a:bodyPr wrap="square" lIns="36000" tIns="36000" rIns="108000" bIns="36000">
            <a:spAutoFit/>
          </a:bodyPr>
          <a:lstStyle/>
          <a:p>
            <a:pPr marL="6723" indent="6723">
              <a:tabLst>
                <a:tab pos="2599268" algn="l"/>
                <a:tab pos="2640790" algn="l"/>
                <a:tab pos="2668076" algn="l"/>
              </a:tabLst>
            </a:pPr>
            <a:r>
              <a:rPr lang="fr-FR" sz="900" kern="1000" dirty="0">
                <a:solidFill>
                  <a:schemeClr val="bg1"/>
                </a:solidFill>
                <a:latin typeface="Arial" panose="020B0604020202020204" pitchFamily="34" charset="0"/>
                <a:cs typeface="Arial" panose="020B0604020202020204" pitchFamily="34" charset="0"/>
              </a:rPr>
              <a:t>Rejoignez</a:t>
            </a:r>
          </a:p>
          <a:p>
            <a:pPr marL="6723" indent="6723">
              <a:tabLst>
                <a:tab pos="2599268" algn="l"/>
                <a:tab pos="2640790" algn="l"/>
                <a:tab pos="2668076" algn="l"/>
              </a:tabLst>
            </a:pPr>
            <a:r>
              <a:rPr lang="fr-FR" sz="900" kern="1000" dirty="0">
                <a:solidFill>
                  <a:schemeClr val="bg1"/>
                </a:solidFill>
                <a:latin typeface="Arial" panose="020B0604020202020204" pitchFamily="34" charset="0"/>
                <a:cs typeface="Arial" panose="020B0604020202020204" pitchFamily="34" charset="0"/>
              </a:rPr>
              <a:t>la communauté SCOUT</a:t>
            </a:r>
            <a:endParaRPr lang="fr-FR" sz="1000" kern="1000" dirty="0">
              <a:solidFill>
                <a:schemeClr val="bg1"/>
              </a:solidFill>
              <a:latin typeface="Arial" panose="020B0604020202020204" pitchFamily="34" charset="0"/>
              <a:cs typeface="Arial" panose="020B0604020202020204" pitchFamily="34" charset="0"/>
            </a:endParaRPr>
          </a:p>
        </p:txBody>
      </p:sp>
      <p:pic>
        <p:nvPicPr>
          <p:cNvPr id="54" name="Image 53">
            <a:extLst>
              <a:ext uri="{FF2B5EF4-FFF2-40B4-BE49-F238E27FC236}">
                <a16:creationId xmlns:a16="http://schemas.microsoft.com/office/drawing/2014/main" id="{F2F8AA45-C5CB-4F0D-B482-96FEDF032875}"/>
              </a:ext>
            </a:extLst>
          </p:cNvPr>
          <p:cNvPicPr>
            <a:picLocks noChangeAspect="1"/>
          </p:cNvPicPr>
          <p:nvPr/>
        </p:nvPicPr>
        <p:blipFill>
          <a:blip r:embed="rId6"/>
          <a:stretch>
            <a:fillRect/>
          </a:stretch>
        </p:blipFill>
        <p:spPr>
          <a:xfrm>
            <a:off x="1929693" y="5576525"/>
            <a:ext cx="1249207" cy="650629"/>
          </a:xfrm>
          <a:prstGeom prst="rect">
            <a:avLst/>
          </a:prstGeom>
        </p:spPr>
      </p:pic>
      <p:grpSp>
        <p:nvGrpSpPr>
          <p:cNvPr id="7" name="Groupe 6">
            <a:extLst>
              <a:ext uri="{FF2B5EF4-FFF2-40B4-BE49-F238E27FC236}">
                <a16:creationId xmlns:a16="http://schemas.microsoft.com/office/drawing/2014/main" id="{55F00552-3FAF-4C93-8E8B-9ECB4760C2B1}"/>
              </a:ext>
            </a:extLst>
          </p:cNvPr>
          <p:cNvGrpSpPr/>
          <p:nvPr/>
        </p:nvGrpSpPr>
        <p:grpSpPr>
          <a:xfrm>
            <a:off x="3311892" y="5649241"/>
            <a:ext cx="2069823" cy="616779"/>
            <a:chOff x="-453271" y="3536503"/>
            <a:chExt cx="2925424" cy="616779"/>
          </a:xfrm>
        </p:grpSpPr>
        <p:sp>
          <p:nvSpPr>
            <p:cNvPr id="24" name="ZoneTexte 23">
              <a:extLst>
                <a:ext uri="{FF2B5EF4-FFF2-40B4-BE49-F238E27FC236}">
                  <a16:creationId xmlns:a16="http://schemas.microsoft.com/office/drawing/2014/main" id="{6783EFD1-2748-4DC4-A6FB-4BF94A0129C8}"/>
                </a:ext>
              </a:extLst>
            </p:cNvPr>
            <p:cNvSpPr txBox="1"/>
            <p:nvPr/>
          </p:nvSpPr>
          <p:spPr>
            <a:xfrm>
              <a:off x="-453271" y="3536503"/>
              <a:ext cx="2674646" cy="616779"/>
            </a:xfrm>
            <a:prstGeom prst="rect">
              <a:avLst/>
            </a:prstGeom>
            <a:solidFill>
              <a:schemeClr val="tx2">
                <a:lumMod val="40000"/>
                <a:lumOff val="60000"/>
              </a:schemeClr>
            </a:solidFill>
          </p:spPr>
          <p:txBody>
            <a:bodyPr wrap="square" rtlCol="0">
              <a:noAutofit/>
            </a:bodyPr>
            <a:lstStyle/>
            <a:p>
              <a:r>
                <a:rPr lang="fr-FR" dirty="0"/>
                <a:t>                                                </a:t>
              </a:r>
            </a:p>
          </p:txBody>
        </p:sp>
        <p:sp>
          <p:nvSpPr>
            <p:cNvPr id="25" name="ZoneTexte 24">
              <a:extLst>
                <a:ext uri="{FF2B5EF4-FFF2-40B4-BE49-F238E27FC236}">
                  <a16:creationId xmlns:a16="http://schemas.microsoft.com/office/drawing/2014/main" id="{0BF754DE-61AF-4DEF-997F-E0FAC6C262D7}"/>
                </a:ext>
              </a:extLst>
            </p:cNvPr>
            <p:cNvSpPr txBox="1"/>
            <p:nvPr/>
          </p:nvSpPr>
          <p:spPr>
            <a:xfrm>
              <a:off x="1852610" y="3801844"/>
              <a:ext cx="339404" cy="349702"/>
            </a:xfrm>
            <a:prstGeom prst="rect">
              <a:avLst/>
            </a:prstGeom>
            <a:solidFill>
              <a:schemeClr val="tx2">
                <a:lumMod val="40000"/>
                <a:lumOff val="60000"/>
              </a:schemeClr>
            </a:solidFill>
          </p:spPr>
          <p:txBody>
            <a:bodyPr wrap="square" lIns="36000" tIns="36000" rIns="36000" bIns="36000" rtlCol="0">
              <a:spAutoFit/>
            </a:bodyPr>
            <a:lstStyle/>
            <a:p>
              <a:pPr algn="r"/>
              <a:r>
                <a:rPr lang="fr-FR" dirty="0"/>
                <a:t>❞</a:t>
              </a:r>
            </a:p>
          </p:txBody>
        </p:sp>
        <p:sp>
          <p:nvSpPr>
            <p:cNvPr id="28" name="ZoneTexte 27">
              <a:extLst>
                <a:ext uri="{FF2B5EF4-FFF2-40B4-BE49-F238E27FC236}">
                  <a16:creationId xmlns:a16="http://schemas.microsoft.com/office/drawing/2014/main" id="{57741B32-9ADC-4D80-B9F9-43B60AB51D64}"/>
                </a:ext>
              </a:extLst>
            </p:cNvPr>
            <p:cNvSpPr txBox="1"/>
            <p:nvPr/>
          </p:nvSpPr>
          <p:spPr>
            <a:xfrm>
              <a:off x="-411975" y="3539689"/>
              <a:ext cx="339404" cy="349702"/>
            </a:xfrm>
            <a:prstGeom prst="rect">
              <a:avLst/>
            </a:prstGeom>
            <a:solidFill>
              <a:schemeClr val="tx2">
                <a:lumMod val="40000"/>
                <a:lumOff val="60000"/>
              </a:schemeClr>
            </a:solidFill>
          </p:spPr>
          <p:txBody>
            <a:bodyPr wrap="square" lIns="36000" tIns="36000" rIns="36000" bIns="36000" rtlCol="0">
              <a:spAutoFit/>
            </a:bodyPr>
            <a:lstStyle/>
            <a:p>
              <a:r>
                <a:rPr lang="fr-FR" dirty="0"/>
                <a:t>❞</a:t>
              </a:r>
            </a:p>
          </p:txBody>
        </p:sp>
        <p:sp>
          <p:nvSpPr>
            <p:cNvPr id="22" name="ZoneTexte 21">
              <a:extLst>
                <a:ext uri="{FF2B5EF4-FFF2-40B4-BE49-F238E27FC236}">
                  <a16:creationId xmlns:a16="http://schemas.microsoft.com/office/drawing/2014/main" id="{C7B36363-2EB8-4665-9EE2-C8236592D12F}"/>
                </a:ext>
              </a:extLst>
            </p:cNvPr>
            <p:cNvSpPr txBox="1"/>
            <p:nvPr/>
          </p:nvSpPr>
          <p:spPr>
            <a:xfrm>
              <a:off x="-242273" y="3669402"/>
              <a:ext cx="2714426" cy="369332"/>
            </a:xfrm>
            <a:prstGeom prst="rect">
              <a:avLst/>
            </a:prstGeom>
            <a:noFill/>
          </p:spPr>
          <p:txBody>
            <a:bodyPr wrap="square" rtlCol="0">
              <a:spAutoFit/>
            </a:bodyPr>
            <a:lstStyle/>
            <a:p>
              <a:r>
                <a:rPr lang="fr-FR" sz="900" i="1" dirty="0">
                  <a:solidFill>
                    <a:srgbClr val="292574"/>
                  </a:solidFill>
                </a:rPr>
                <a:t>Formidable pour cartographier des événements </a:t>
              </a:r>
              <a:endParaRPr lang="fr-FR" dirty="0"/>
            </a:p>
          </p:txBody>
        </p:sp>
      </p:grpSp>
      <p:grpSp>
        <p:nvGrpSpPr>
          <p:cNvPr id="8" name="Groupe 7">
            <a:extLst>
              <a:ext uri="{FF2B5EF4-FFF2-40B4-BE49-F238E27FC236}">
                <a16:creationId xmlns:a16="http://schemas.microsoft.com/office/drawing/2014/main" id="{9BD32AA4-F36E-4F5C-B7A1-D471A796F785}"/>
              </a:ext>
            </a:extLst>
          </p:cNvPr>
          <p:cNvGrpSpPr/>
          <p:nvPr/>
        </p:nvGrpSpPr>
        <p:grpSpPr>
          <a:xfrm>
            <a:off x="173939" y="4271212"/>
            <a:ext cx="2428426" cy="1132500"/>
            <a:chOff x="-440016" y="4162242"/>
            <a:chExt cx="2549161" cy="899515"/>
          </a:xfrm>
        </p:grpSpPr>
        <p:sp>
          <p:nvSpPr>
            <p:cNvPr id="31" name="ZoneTexte 30">
              <a:extLst>
                <a:ext uri="{FF2B5EF4-FFF2-40B4-BE49-F238E27FC236}">
                  <a16:creationId xmlns:a16="http://schemas.microsoft.com/office/drawing/2014/main" id="{9B01748C-8E36-479D-ABFD-409A26D08B3B}"/>
                </a:ext>
              </a:extLst>
            </p:cNvPr>
            <p:cNvSpPr txBox="1"/>
            <p:nvPr/>
          </p:nvSpPr>
          <p:spPr>
            <a:xfrm>
              <a:off x="-440016" y="4162242"/>
              <a:ext cx="2549161" cy="899515"/>
            </a:xfrm>
            <a:prstGeom prst="rect">
              <a:avLst/>
            </a:prstGeom>
            <a:solidFill>
              <a:schemeClr val="tx2">
                <a:lumMod val="40000"/>
                <a:lumOff val="60000"/>
              </a:schemeClr>
            </a:solidFill>
          </p:spPr>
          <p:txBody>
            <a:bodyPr wrap="square" rtlCol="0">
              <a:noAutofit/>
            </a:bodyPr>
            <a:lstStyle/>
            <a:p>
              <a:r>
                <a:rPr lang="fr-FR" dirty="0"/>
                <a:t>  </a:t>
              </a:r>
            </a:p>
            <a:p>
              <a:r>
                <a:rPr lang="fr-FR" dirty="0"/>
                <a:t>                                                </a:t>
              </a:r>
            </a:p>
          </p:txBody>
        </p:sp>
        <p:sp>
          <p:nvSpPr>
            <p:cNvPr id="29" name="ZoneTexte 28">
              <a:extLst>
                <a:ext uri="{FF2B5EF4-FFF2-40B4-BE49-F238E27FC236}">
                  <a16:creationId xmlns:a16="http://schemas.microsoft.com/office/drawing/2014/main" id="{0F348A4D-1E75-4797-BD82-12D1EC686322}"/>
                </a:ext>
              </a:extLst>
            </p:cNvPr>
            <p:cNvSpPr txBox="1"/>
            <p:nvPr/>
          </p:nvSpPr>
          <p:spPr>
            <a:xfrm>
              <a:off x="1754502" y="4712055"/>
              <a:ext cx="339403" cy="349702"/>
            </a:xfrm>
            <a:prstGeom prst="rect">
              <a:avLst/>
            </a:prstGeom>
            <a:solidFill>
              <a:schemeClr val="tx2">
                <a:lumMod val="40000"/>
                <a:lumOff val="60000"/>
              </a:schemeClr>
            </a:solidFill>
          </p:spPr>
          <p:txBody>
            <a:bodyPr wrap="square" lIns="36000" tIns="36000" rIns="36000" bIns="36000" rtlCol="0">
              <a:spAutoFit/>
            </a:bodyPr>
            <a:lstStyle/>
            <a:p>
              <a:pPr algn="r"/>
              <a:r>
                <a:rPr lang="fr-FR" dirty="0"/>
                <a:t>❞</a:t>
              </a:r>
            </a:p>
          </p:txBody>
        </p:sp>
        <p:sp>
          <p:nvSpPr>
            <p:cNvPr id="30" name="ZoneTexte 29">
              <a:extLst>
                <a:ext uri="{FF2B5EF4-FFF2-40B4-BE49-F238E27FC236}">
                  <a16:creationId xmlns:a16="http://schemas.microsoft.com/office/drawing/2014/main" id="{70E04E87-4BEB-4B06-BCC1-3A50A9514FB1}"/>
                </a:ext>
              </a:extLst>
            </p:cNvPr>
            <p:cNvSpPr txBox="1"/>
            <p:nvPr/>
          </p:nvSpPr>
          <p:spPr>
            <a:xfrm>
              <a:off x="-399722" y="4166922"/>
              <a:ext cx="339403" cy="349702"/>
            </a:xfrm>
            <a:prstGeom prst="rect">
              <a:avLst/>
            </a:prstGeom>
            <a:solidFill>
              <a:schemeClr val="tx2">
                <a:lumMod val="40000"/>
                <a:lumOff val="60000"/>
              </a:schemeClr>
            </a:solidFill>
          </p:spPr>
          <p:txBody>
            <a:bodyPr wrap="square" lIns="36000" tIns="36000" rIns="36000" bIns="36000" rtlCol="0">
              <a:spAutoFit/>
            </a:bodyPr>
            <a:lstStyle/>
            <a:p>
              <a:r>
                <a:rPr lang="fr-FR" dirty="0"/>
                <a:t>❞</a:t>
              </a:r>
            </a:p>
          </p:txBody>
        </p:sp>
        <p:sp>
          <p:nvSpPr>
            <p:cNvPr id="4" name="Rectangle 3">
              <a:extLst>
                <a:ext uri="{FF2B5EF4-FFF2-40B4-BE49-F238E27FC236}">
                  <a16:creationId xmlns:a16="http://schemas.microsoft.com/office/drawing/2014/main" id="{898E6601-0B57-4492-BA31-B7033ED428F9}"/>
                </a:ext>
              </a:extLst>
            </p:cNvPr>
            <p:cNvSpPr/>
            <p:nvPr/>
          </p:nvSpPr>
          <p:spPr>
            <a:xfrm>
              <a:off x="-203949" y="4243060"/>
              <a:ext cx="2206415" cy="733375"/>
            </a:xfrm>
            <a:prstGeom prst="rect">
              <a:avLst/>
            </a:prstGeom>
          </p:spPr>
          <p:txBody>
            <a:bodyPr wrap="square" lIns="36000" rIns="36000">
              <a:spAutoFit/>
            </a:bodyPr>
            <a:lstStyle/>
            <a:p>
              <a:r>
                <a:rPr lang="fr-FR" sz="600" i="1" dirty="0">
                  <a:solidFill>
                    <a:srgbClr val="292574"/>
                  </a:solidFill>
                </a:rPr>
                <a:t>(…) </a:t>
              </a:r>
              <a:r>
                <a:rPr lang="fr-FR" sz="900" i="1" dirty="0">
                  <a:solidFill>
                    <a:srgbClr val="292574"/>
                  </a:solidFill>
                </a:rPr>
                <a:t>toutes mes félicitations</a:t>
              </a:r>
            </a:p>
            <a:p>
              <a:r>
                <a:rPr lang="fr-FR" sz="900" i="1" dirty="0">
                  <a:solidFill>
                    <a:srgbClr val="292574"/>
                  </a:solidFill>
                </a:rPr>
                <a:t>pour cette application</a:t>
              </a:r>
            </a:p>
            <a:p>
              <a:r>
                <a:rPr lang="fr-FR" sz="900" i="1" dirty="0">
                  <a:solidFill>
                    <a:srgbClr val="292574"/>
                  </a:solidFill>
                </a:rPr>
                <a:t>qui m’impressionne</a:t>
              </a:r>
            </a:p>
            <a:p>
              <a:r>
                <a:rPr lang="fr-FR" sz="900" i="1" dirty="0">
                  <a:solidFill>
                    <a:srgbClr val="292574"/>
                  </a:solidFill>
                </a:rPr>
                <a:t>par sa simplicité (apparente),</a:t>
              </a:r>
            </a:p>
            <a:p>
              <a:r>
                <a:rPr lang="fr-FR" sz="900" i="1" dirty="0">
                  <a:solidFill>
                    <a:srgbClr val="292574"/>
                  </a:solidFill>
                </a:rPr>
                <a:t>son efficacité </a:t>
              </a:r>
            </a:p>
            <a:p>
              <a:r>
                <a:rPr lang="fr-FR" sz="900" i="1" dirty="0">
                  <a:solidFill>
                    <a:srgbClr val="292574"/>
                  </a:solidFill>
                </a:rPr>
                <a:t>et surtout derrière son éditeur dédié </a:t>
              </a:r>
              <a:r>
                <a:rPr lang="fr-FR" sz="600" i="1" dirty="0">
                  <a:solidFill>
                    <a:srgbClr val="292574"/>
                  </a:solidFill>
                </a:rPr>
                <a:t>(…)</a:t>
              </a:r>
            </a:p>
          </p:txBody>
        </p:sp>
      </p:grpSp>
      <p:grpSp>
        <p:nvGrpSpPr>
          <p:cNvPr id="40" name="Groupe 39">
            <a:extLst>
              <a:ext uri="{FF2B5EF4-FFF2-40B4-BE49-F238E27FC236}">
                <a16:creationId xmlns:a16="http://schemas.microsoft.com/office/drawing/2014/main" id="{266CE82C-B913-499E-8ECC-6BCCBBE841F0}"/>
              </a:ext>
            </a:extLst>
          </p:cNvPr>
          <p:cNvGrpSpPr/>
          <p:nvPr/>
        </p:nvGrpSpPr>
        <p:grpSpPr>
          <a:xfrm>
            <a:off x="2679522" y="2755107"/>
            <a:ext cx="2522859" cy="2769286"/>
            <a:chOff x="320197" y="5261513"/>
            <a:chExt cx="2499200" cy="2805624"/>
          </a:xfrm>
        </p:grpSpPr>
        <p:sp>
          <p:nvSpPr>
            <p:cNvPr id="42" name="Rectangle 41">
              <a:extLst>
                <a:ext uri="{FF2B5EF4-FFF2-40B4-BE49-F238E27FC236}">
                  <a16:creationId xmlns:a16="http://schemas.microsoft.com/office/drawing/2014/main" id="{227C362B-32CB-4BDC-A91B-A62B0B48B82C}"/>
                </a:ext>
              </a:extLst>
            </p:cNvPr>
            <p:cNvSpPr/>
            <p:nvPr/>
          </p:nvSpPr>
          <p:spPr>
            <a:xfrm>
              <a:off x="472087" y="5406758"/>
              <a:ext cx="2347310" cy="2660379"/>
            </a:xfrm>
            <a:prstGeom prst="rect">
              <a:avLst/>
            </a:prstGeom>
            <a:noFill/>
            <a:ln>
              <a:solidFill>
                <a:srgbClr val="D76B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5" name="Groupe 44">
              <a:extLst>
                <a:ext uri="{FF2B5EF4-FFF2-40B4-BE49-F238E27FC236}">
                  <a16:creationId xmlns:a16="http://schemas.microsoft.com/office/drawing/2014/main" id="{ABED06EB-F683-4E8C-8BB2-0BC7BA863CBC}"/>
                </a:ext>
              </a:extLst>
            </p:cNvPr>
            <p:cNvGrpSpPr/>
            <p:nvPr/>
          </p:nvGrpSpPr>
          <p:grpSpPr>
            <a:xfrm>
              <a:off x="320197" y="5261513"/>
              <a:ext cx="2425301" cy="2714415"/>
              <a:chOff x="147650" y="5358563"/>
              <a:chExt cx="2425301" cy="2714415"/>
            </a:xfrm>
          </p:grpSpPr>
          <p:sp>
            <p:nvSpPr>
              <p:cNvPr id="48" name="ZoneTexte 47">
                <a:extLst>
                  <a:ext uri="{FF2B5EF4-FFF2-40B4-BE49-F238E27FC236}">
                    <a16:creationId xmlns:a16="http://schemas.microsoft.com/office/drawing/2014/main" id="{FB6832F9-59F3-4A9D-897E-FD8ADE260CCD}"/>
                  </a:ext>
                </a:extLst>
              </p:cNvPr>
              <p:cNvSpPr txBox="1"/>
              <p:nvPr/>
            </p:nvSpPr>
            <p:spPr>
              <a:xfrm>
                <a:off x="206652" y="5358563"/>
                <a:ext cx="2366299" cy="2714415"/>
              </a:xfrm>
              <a:prstGeom prst="rect">
                <a:avLst/>
              </a:prstGeom>
              <a:solidFill>
                <a:schemeClr val="bg1"/>
              </a:solidFill>
              <a:ln w="12700">
                <a:solidFill>
                  <a:srgbClr val="D76B4D"/>
                </a:solidFill>
                <a:extLst>
                  <a:ext uri="{C807C97D-BFC1-408E-A445-0C87EB9F89A2}">
                    <ask:lineSketchStyleProps xmlns="" xmlns:ask="http://schemas.microsoft.com/office/drawing/2018/sketchyshapes" sd="1219033472">
                      <a:custGeom>
                        <a:avLst/>
                        <a:gdLst>
                          <a:gd name="connsiteX0" fmla="*/ 0 w 15321302"/>
                          <a:gd name="connsiteY0" fmla="*/ 0 h 3743242"/>
                          <a:gd name="connsiteX1" fmla="*/ 15321302 w 15321302"/>
                          <a:gd name="connsiteY1" fmla="*/ 0 h 3743242"/>
                          <a:gd name="connsiteX2" fmla="*/ 15321302 w 15321302"/>
                          <a:gd name="connsiteY2" fmla="*/ 3743242 h 3743242"/>
                          <a:gd name="connsiteX3" fmla="*/ 0 w 15321302"/>
                          <a:gd name="connsiteY3" fmla="*/ 3743242 h 3743242"/>
                          <a:gd name="connsiteX4" fmla="*/ 0 w 15321302"/>
                          <a:gd name="connsiteY4" fmla="*/ 0 h 3743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1302" h="3743242" fill="none" extrusionOk="0">
                            <a:moveTo>
                              <a:pt x="0" y="0"/>
                            </a:moveTo>
                            <a:cubicBezTo>
                              <a:pt x="4227706" y="-49533"/>
                              <a:pt x="9098967" y="-14809"/>
                              <a:pt x="15321302" y="0"/>
                            </a:cubicBezTo>
                            <a:cubicBezTo>
                              <a:pt x="15408941" y="1212238"/>
                              <a:pt x="15248623" y="2539995"/>
                              <a:pt x="15321302" y="3743242"/>
                            </a:cubicBezTo>
                            <a:cubicBezTo>
                              <a:pt x="10790674" y="3695011"/>
                              <a:pt x="7435253" y="3827697"/>
                              <a:pt x="0" y="3743242"/>
                            </a:cubicBezTo>
                            <a:cubicBezTo>
                              <a:pt x="-38581" y="2067197"/>
                              <a:pt x="63341" y="1679838"/>
                              <a:pt x="0" y="0"/>
                            </a:cubicBezTo>
                            <a:close/>
                          </a:path>
                          <a:path w="15321302" h="3743242" stroke="0" extrusionOk="0">
                            <a:moveTo>
                              <a:pt x="0" y="0"/>
                            </a:moveTo>
                            <a:cubicBezTo>
                              <a:pt x="4352418" y="118645"/>
                              <a:pt x="9556084" y="116012"/>
                              <a:pt x="15321302" y="0"/>
                            </a:cubicBezTo>
                            <a:cubicBezTo>
                              <a:pt x="15188420" y="560449"/>
                              <a:pt x="15406253" y="3009765"/>
                              <a:pt x="15321302" y="3743242"/>
                            </a:cubicBezTo>
                            <a:cubicBezTo>
                              <a:pt x="11496444" y="3877842"/>
                              <a:pt x="1772785" y="3586046"/>
                              <a:pt x="0" y="3743242"/>
                            </a:cubicBezTo>
                            <a:cubicBezTo>
                              <a:pt x="-20187" y="2097209"/>
                              <a:pt x="-152480" y="968079"/>
                              <a:pt x="0" y="0"/>
                            </a:cubicBezTo>
                            <a:close/>
                          </a:path>
                        </a:pathLst>
                      </a:custGeom>
                      <ask:type>
                        <ask:lineSketchNone/>
                      </ask:type>
                    </ask:lineSketchStyleProps>
                  </a:ext>
                </a:extLst>
              </a:ln>
            </p:spPr>
            <p:txBody>
              <a:bodyPr wrap="square" lIns="89693" tIns="89693" rIns="89693" bIns="89693">
                <a:spAutoFit/>
              </a:bodyPr>
              <a:lstStyle/>
              <a:p>
                <a:pPr marL="6723" indent="6723" algn="just">
                  <a:tabLst>
                    <a:tab pos="2599268" algn="l"/>
                    <a:tab pos="2640790" algn="l"/>
                    <a:tab pos="2668076" algn="l"/>
                  </a:tabLst>
                </a:pPr>
                <a:endParaRPr lang="fr-FR" sz="800" kern="1000" dirty="0">
                  <a:solidFill>
                    <a:srgbClr val="292574"/>
                  </a:solidFill>
                  <a:latin typeface="Arial" panose="020B0604020202020204" pitchFamily="34" charset="0"/>
                  <a:cs typeface="Arial" panose="020B0604020202020204" pitchFamily="34" charset="0"/>
                </a:endParaRPr>
              </a:p>
              <a:p>
                <a:pPr marL="6723" indent="6723" algn="just">
                  <a:tabLst>
                    <a:tab pos="2599268" algn="l"/>
                    <a:tab pos="2640790" algn="l"/>
                    <a:tab pos="2668076" algn="l"/>
                  </a:tabLst>
                </a:pPr>
                <a:endParaRPr lang="fr-FR" sz="300" kern="1000" dirty="0">
                  <a:solidFill>
                    <a:srgbClr val="292574"/>
                  </a:solidFill>
                  <a:latin typeface="Arial" panose="020B0604020202020204" pitchFamily="34" charset="0"/>
                  <a:cs typeface="Arial" panose="020B0604020202020204" pitchFamily="34" charset="0"/>
                </a:endParaRPr>
              </a:p>
              <a:p>
                <a:pPr marL="178173" indent="-171450" algn="just">
                  <a:buFont typeface="Wingdings" panose="05000000000000000000" pitchFamily="2" charset="2"/>
                  <a:buChar char="Ø"/>
                  <a:tabLst>
                    <a:tab pos="2599268" algn="l"/>
                    <a:tab pos="2640790" algn="l"/>
                    <a:tab pos="2668076" algn="l"/>
                  </a:tabLst>
                </a:pPr>
                <a:endParaRPr lang="fr-FR" sz="800" kern="1000" dirty="0">
                  <a:solidFill>
                    <a:srgbClr val="292574"/>
                  </a:solidFill>
                  <a:latin typeface="Arial" panose="020B0604020202020204" pitchFamily="34" charset="0"/>
                  <a:cs typeface="Arial" panose="020B0604020202020204" pitchFamily="34" charset="0"/>
                </a:endParaRPr>
              </a:p>
              <a:p>
                <a:pPr marL="171450" indent="-171450" algn="just">
                  <a:spcAft>
                    <a:spcPts val="200"/>
                  </a:spcAft>
                  <a:buFont typeface="Arial" panose="020B0604020202020204" pitchFamily="34" charset="0"/>
                  <a:buChar char="•"/>
                </a:pPr>
                <a:r>
                  <a:rPr lang="fr-FR" sz="800" dirty="0"/>
                  <a:t>Reconnaissance d’ouvrages d’art</a:t>
                </a:r>
              </a:p>
              <a:p>
                <a:pPr marL="171450" indent="-171450" algn="just">
                  <a:spcAft>
                    <a:spcPts val="200"/>
                  </a:spcAft>
                  <a:buFont typeface="Arial" panose="020B0604020202020204" pitchFamily="34" charset="0"/>
                  <a:buChar char="•"/>
                </a:pPr>
                <a:r>
                  <a:rPr lang="fr-FR" sz="800" dirty="0">
                    <a:solidFill>
                      <a:schemeClr val="bg1">
                        <a:lumMod val="50000"/>
                      </a:schemeClr>
                    </a:solidFill>
                  </a:rPr>
                  <a:t>Etudes d’accessibilité</a:t>
                </a:r>
              </a:p>
              <a:p>
                <a:pPr marL="171450" indent="-171450">
                  <a:buFont typeface="Arial" panose="020B0604020202020204" pitchFamily="34" charset="0"/>
                  <a:buChar char="•"/>
                </a:pPr>
                <a:r>
                  <a:rPr lang="fr-FR" sz="800" dirty="0"/>
                  <a:t>Etudes d’aménagement </a:t>
                </a:r>
              </a:p>
              <a:p>
                <a:pPr>
                  <a:spcAft>
                    <a:spcPts val="200"/>
                  </a:spcAft>
                </a:pPr>
                <a:r>
                  <a:rPr lang="fr-FR" sz="800" dirty="0"/>
                  <a:t>      </a:t>
                </a:r>
                <a:r>
                  <a:rPr lang="fr-FR" sz="800" dirty="0">
                    <a:solidFill>
                      <a:schemeClr val="bg1">
                        <a:lumMod val="50000"/>
                      </a:schemeClr>
                    </a:solidFill>
                  </a:rPr>
                  <a:t>(cyclable, urbain, routier, </a:t>
                </a:r>
                <a:r>
                  <a:rPr lang="fr-FR" sz="800" dirty="0" err="1">
                    <a:solidFill>
                      <a:schemeClr val="bg1">
                        <a:lumMod val="50000"/>
                      </a:schemeClr>
                    </a:solidFill>
                  </a:rPr>
                  <a:t>etc</a:t>
                </a:r>
                <a:r>
                  <a:rPr lang="fr-FR" sz="800" dirty="0">
                    <a:solidFill>
                      <a:schemeClr val="bg1">
                        <a:lumMod val="50000"/>
                      </a:schemeClr>
                    </a:solidFill>
                  </a:rPr>
                  <a:t>)</a:t>
                </a:r>
              </a:p>
              <a:p>
                <a:pPr marL="171450" indent="-171450" algn="just">
                  <a:spcAft>
                    <a:spcPts val="200"/>
                  </a:spcAft>
                  <a:buFont typeface="Arial" panose="020B0604020202020204" pitchFamily="34" charset="0"/>
                  <a:buChar char="•"/>
                </a:pPr>
                <a:r>
                  <a:rPr lang="fr-FR" sz="800" dirty="0"/>
                  <a:t>Diagnostics en marchant</a:t>
                </a:r>
              </a:p>
              <a:p>
                <a:pPr marL="171450" indent="-171450" algn="just">
                  <a:spcAft>
                    <a:spcPts val="200"/>
                  </a:spcAft>
                  <a:buFont typeface="Arial" panose="020B0604020202020204" pitchFamily="34" charset="0"/>
                  <a:buChar char="•"/>
                </a:pPr>
                <a:r>
                  <a:rPr lang="fr-FR" sz="800" dirty="0">
                    <a:solidFill>
                      <a:schemeClr val="bg1">
                        <a:lumMod val="50000"/>
                      </a:schemeClr>
                    </a:solidFill>
                  </a:rPr>
                  <a:t>Diagnostic post aléa</a:t>
                </a:r>
              </a:p>
              <a:p>
                <a:pPr marL="171450" indent="-171450" algn="just">
                  <a:spcAft>
                    <a:spcPts val="200"/>
                  </a:spcAft>
                  <a:buFont typeface="Arial" panose="020B0604020202020204" pitchFamily="34" charset="0"/>
                  <a:buChar char="•"/>
                </a:pPr>
                <a:r>
                  <a:rPr lang="fr-FR" sz="800" dirty="0">
                    <a:solidFill>
                      <a:srgbClr val="292574"/>
                    </a:solidFill>
                  </a:rPr>
                  <a:t>Relevé de marques d’inondation</a:t>
                </a:r>
              </a:p>
              <a:p>
                <a:pPr marL="171450" indent="-171450" algn="just">
                  <a:spcAft>
                    <a:spcPts val="200"/>
                  </a:spcAft>
                  <a:buFont typeface="Arial" panose="020B0604020202020204" pitchFamily="34" charset="0"/>
                  <a:buChar char="•"/>
                </a:pPr>
                <a:r>
                  <a:rPr lang="fr-FR" sz="800" dirty="0">
                    <a:solidFill>
                      <a:schemeClr val="bg1">
                        <a:lumMod val="50000"/>
                      </a:schemeClr>
                    </a:solidFill>
                  </a:rPr>
                  <a:t>Repérage de friches</a:t>
                </a:r>
              </a:p>
              <a:p>
                <a:pPr marL="171450" indent="-171450" algn="just">
                  <a:spcAft>
                    <a:spcPts val="200"/>
                  </a:spcAft>
                  <a:buFont typeface="Arial" panose="020B0604020202020204" pitchFamily="34" charset="0"/>
                  <a:buChar char="•"/>
                </a:pPr>
                <a:r>
                  <a:rPr lang="fr-FR" sz="800" dirty="0"/>
                  <a:t>Visites simplifiées comparées</a:t>
                </a:r>
              </a:p>
              <a:p>
                <a:pPr marL="171450" indent="-171450" algn="just">
                  <a:spcAft>
                    <a:spcPts val="200"/>
                  </a:spcAft>
                  <a:buFont typeface="Arial" panose="020B0604020202020204" pitchFamily="34" charset="0"/>
                  <a:buChar char="•"/>
                </a:pPr>
                <a:r>
                  <a:rPr lang="fr-FR" sz="800" dirty="0">
                    <a:solidFill>
                      <a:schemeClr val="bg1">
                        <a:lumMod val="50000"/>
                      </a:schemeClr>
                    </a:solidFill>
                  </a:rPr>
                  <a:t>Inventaires écologiques</a:t>
                </a:r>
              </a:p>
              <a:p>
                <a:pPr marL="171450" indent="-171450" algn="just">
                  <a:spcAft>
                    <a:spcPts val="200"/>
                  </a:spcAft>
                  <a:buFont typeface="Arial" panose="020B0604020202020204" pitchFamily="34" charset="0"/>
                  <a:buChar char="•"/>
                </a:pPr>
                <a:r>
                  <a:rPr lang="fr-FR" sz="800" dirty="0"/>
                  <a:t>Contrôle d’équipements</a:t>
                </a:r>
              </a:p>
              <a:p>
                <a:pPr marL="171450" indent="-171450" algn="just">
                  <a:spcAft>
                    <a:spcPts val="200"/>
                  </a:spcAft>
                  <a:buFont typeface="Arial" panose="020B0604020202020204" pitchFamily="34" charset="0"/>
                  <a:buChar char="•"/>
                </a:pPr>
                <a:r>
                  <a:rPr lang="fr-FR" sz="800" dirty="0">
                    <a:solidFill>
                      <a:schemeClr val="bg1">
                        <a:lumMod val="50000"/>
                      </a:schemeClr>
                    </a:solidFill>
                  </a:rPr>
                  <a:t>Suivi de chantier</a:t>
                </a:r>
              </a:p>
              <a:p>
                <a:pPr marL="171450" indent="-171450" algn="just">
                  <a:spcAft>
                    <a:spcPts val="200"/>
                  </a:spcAft>
                  <a:buFont typeface="Arial" panose="020B0604020202020204" pitchFamily="34" charset="0"/>
                  <a:buChar char="•"/>
                </a:pPr>
                <a:r>
                  <a:rPr lang="fr-FR" sz="800" dirty="0"/>
                  <a:t>Etudes participatives</a:t>
                </a:r>
              </a:p>
              <a:p>
                <a:pPr marL="171450" indent="-171450" algn="just">
                  <a:spcAft>
                    <a:spcPts val="200"/>
                  </a:spcAft>
                  <a:buFont typeface="Arial" panose="020B0604020202020204" pitchFamily="34" charset="0"/>
                  <a:buChar char="•"/>
                </a:pPr>
                <a:r>
                  <a:rPr lang="fr-FR" sz="800" dirty="0">
                    <a:solidFill>
                      <a:schemeClr val="bg1">
                        <a:lumMod val="50000"/>
                      </a:schemeClr>
                    </a:solidFill>
                  </a:rPr>
                  <a:t>Collectes d’opportunités</a:t>
                </a:r>
              </a:p>
              <a:p>
                <a:pPr marL="171450" indent="-171450" algn="just">
                  <a:spcAft>
                    <a:spcPts val="200"/>
                  </a:spcAft>
                  <a:buFont typeface="Arial" panose="020B0604020202020204" pitchFamily="34" charset="0"/>
                  <a:buChar char="•"/>
                </a:pPr>
                <a:r>
                  <a:rPr lang="fr-FR" sz="800" dirty="0"/>
                  <a:t>Et plein d’autres !</a:t>
                </a:r>
                <a:endParaRPr lang="fr-FR" sz="1000" dirty="0"/>
              </a:p>
            </p:txBody>
          </p:sp>
          <p:sp>
            <p:nvSpPr>
              <p:cNvPr id="49" name="Rectangle 48">
                <a:extLst>
                  <a:ext uri="{FF2B5EF4-FFF2-40B4-BE49-F238E27FC236}">
                    <a16:creationId xmlns:a16="http://schemas.microsoft.com/office/drawing/2014/main" id="{CC823378-4259-4E7B-8901-0F8097031CFA}"/>
                  </a:ext>
                </a:extLst>
              </p:cNvPr>
              <p:cNvSpPr/>
              <p:nvPr/>
            </p:nvSpPr>
            <p:spPr>
              <a:xfrm>
                <a:off x="147650" y="5449772"/>
                <a:ext cx="1925770" cy="16006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i="1" dirty="0"/>
                  <a:t>Exemples d’utilisation de SCOUT :</a:t>
                </a:r>
              </a:p>
            </p:txBody>
          </p:sp>
        </p:grpSp>
      </p:grpSp>
      <p:sp>
        <p:nvSpPr>
          <p:cNvPr id="35" name="ZoneTexte 34">
            <a:extLst>
              <a:ext uri="{FF2B5EF4-FFF2-40B4-BE49-F238E27FC236}">
                <a16:creationId xmlns:a16="http://schemas.microsoft.com/office/drawing/2014/main" id="{26CE58C4-D04F-4824-A644-B2A06860C5FD}"/>
              </a:ext>
            </a:extLst>
          </p:cNvPr>
          <p:cNvSpPr txBox="1"/>
          <p:nvPr/>
        </p:nvSpPr>
        <p:spPr>
          <a:xfrm>
            <a:off x="166925" y="2024832"/>
            <a:ext cx="2259212" cy="2109158"/>
          </a:xfrm>
          <a:prstGeom prst="rect">
            <a:avLst/>
          </a:prstGeom>
          <a:solidFill>
            <a:schemeClr val="bg1"/>
          </a:solidFill>
          <a:ln>
            <a:solidFill>
              <a:schemeClr val="accent2"/>
            </a:solidFill>
          </a:ln>
        </p:spPr>
        <p:txBody>
          <a:bodyPr wrap="square" lIns="72000" tIns="36000" rIns="72000" bIns="36000">
            <a:spAutoFit/>
          </a:bodyPr>
          <a:lstStyle/>
          <a:p>
            <a:pPr>
              <a:spcAft>
                <a:spcPts val="300"/>
              </a:spcAft>
            </a:pPr>
            <a:r>
              <a:rPr lang="fr-FR" sz="1000" kern="1000" dirty="0">
                <a:solidFill>
                  <a:schemeClr val="accent2"/>
                </a:solidFill>
                <a:latin typeface="Arial" panose="020B0604020202020204" pitchFamily="34" charset="0"/>
                <a:cs typeface="Arial" panose="020B0604020202020204" pitchFamily="34" charset="0"/>
              </a:rPr>
              <a:t>Qui utilise SCOUT ?</a:t>
            </a:r>
          </a:p>
          <a:p>
            <a:pPr>
              <a:spcAft>
                <a:spcPts val="300"/>
              </a:spcAft>
            </a:pPr>
            <a:r>
              <a:rPr lang="fr-FR" sz="1000" kern="1000" dirty="0">
                <a:solidFill>
                  <a:srgbClr val="292574"/>
                </a:solidFill>
                <a:latin typeface="Arial" panose="020B0604020202020204" pitchFamily="34" charset="0"/>
                <a:cs typeface="Arial" panose="020B0604020202020204" pitchFamily="34" charset="0"/>
              </a:rPr>
              <a:t>Plusieurs milliers d’utilisateurs actifs en France et à l’international ont adopté SCOUT :</a:t>
            </a:r>
          </a:p>
          <a:p>
            <a:pPr marL="171450" indent="-171450">
              <a:spcAft>
                <a:spcPts val="100"/>
              </a:spcAft>
              <a:buFont typeface="Arial" panose="020B0604020202020204" pitchFamily="34" charset="0"/>
              <a:buChar char="•"/>
            </a:pPr>
            <a:r>
              <a:rPr lang="fr-FR" sz="1000" kern="1000" dirty="0">
                <a:solidFill>
                  <a:srgbClr val="292574"/>
                </a:solidFill>
                <a:latin typeface="Arial" panose="020B0604020202020204" pitchFamily="34" charset="0"/>
                <a:cs typeface="Arial" panose="020B0604020202020204" pitchFamily="34" charset="0"/>
              </a:rPr>
              <a:t>Collectivités territoriales</a:t>
            </a:r>
          </a:p>
          <a:p>
            <a:pPr marL="288000" lvl="1" indent="-171450">
              <a:spcAft>
                <a:spcPts val="100"/>
              </a:spcAft>
              <a:buClr>
                <a:schemeClr val="bg1"/>
              </a:buClr>
              <a:buSzPct val="50000"/>
              <a:buFont typeface="Arial" panose="020B0604020202020204" pitchFamily="34" charset="0"/>
              <a:buChar char="•"/>
            </a:pPr>
            <a:r>
              <a:rPr lang="fr-FR" sz="800" kern="1000" dirty="0">
                <a:solidFill>
                  <a:schemeClr val="bg1">
                    <a:lumMod val="50000"/>
                  </a:schemeClr>
                </a:solidFill>
                <a:latin typeface="Arial" panose="020B0604020202020204" pitchFamily="34" charset="0"/>
                <a:cs typeface="Arial" panose="020B0604020202020204" pitchFamily="34" charset="0"/>
              </a:rPr>
              <a:t>Conseils Départementaux, </a:t>
            </a:r>
          </a:p>
          <a:p>
            <a:pPr marL="288000" lvl="1" indent="-171450">
              <a:spcAft>
                <a:spcPts val="100"/>
              </a:spcAft>
              <a:buClr>
                <a:schemeClr val="bg1"/>
              </a:buClr>
              <a:buSzPct val="50000"/>
              <a:buFont typeface="Arial" panose="020B0604020202020204" pitchFamily="34" charset="0"/>
              <a:buChar char="•"/>
            </a:pPr>
            <a:r>
              <a:rPr lang="fr-FR" sz="800" kern="1000" dirty="0">
                <a:solidFill>
                  <a:schemeClr val="bg1">
                    <a:lumMod val="50000"/>
                  </a:schemeClr>
                </a:solidFill>
                <a:latin typeface="Arial" panose="020B0604020202020204" pitchFamily="34" charset="0"/>
                <a:cs typeface="Arial" panose="020B0604020202020204" pitchFamily="34" charset="0"/>
              </a:rPr>
              <a:t>Communautés d’agglomération,</a:t>
            </a:r>
          </a:p>
          <a:p>
            <a:pPr marL="288000" lvl="1" indent="-171450">
              <a:spcAft>
                <a:spcPts val="100"/>
              </a:spcAft>
              <a:buClr>
                <a:schemeClr val="bg1"/>
              </a:buClr>
              <a:buSzPct val="50000"/>
              <a:buFont typeface="Arial" panose="020B0604020202020204" pitchFamily="34" charset="0"/>
              <a:buChar char="•"/>
            </a:pPr>
            <a:r>
              <a:rPr lang="fr-FR" sz="800" kern="1000" dirty="0">
                <a:solidFill>
                  <a:schemeClr val="bg1">
                    <a:lumMod val="50000"/>
                  </a:schemeClr>
                </a:solidFill>
                <a:latin typeface="Arial" panose="020B0604020202020204" pitchFamily="34" charset="0"/>
                <a:cs typeface="Arial" panose="020B0604020202020204" pitchFamily="34" charset="0"/>
              </a:rPr>
              <a:t>Villes et métropoles, …</a:t>
            </a:r>
          </a:p>
          <a:p>
            <a:pPr marL="171450" indent="-171450">
              <a:spcBef>
                <a:spcPts val="200"/>
              </a:spcBef>
              <a:spcAft>
                <a:spcPts val="300"/>
              </a:spcAft>
              <a:buFont typeface="Arial" panose="020B0604020202020204" pitchFamily="34" charset="0"/>
              <a:buChar char="•"/>
            </a:pPr>
            <a:r>
              <a:rPr lang="fr-FR" sz="1000" kern="1000" dirty="0">
                <a:solidFill>
                  <a:srgbClr val="292574"/>
                </a:solidFill>
                <a:latin typeface="Arial" panose="020B0604020202020204" pitchFamily="34" charset="0"/>
                <a:cs typeface="Arial" panose="020B0604020202020204" pitchFamily="34" charset="0"/>
              </a:rPr>
              <a:t>Services de l’état</a:t>
            </a:r>
          </a:p>
          <a:p>
            <a:pPr marL="171450" indent="-171450">
              <a:spcAft>
                <a:spcPts val="300"/>
              </a:spcAft>
              <a:buFont typeface="Arial" panose="020B0604020202020204" pitchFamily="34" charset="0"/>
              <a:buChar char="•"/>
            </a:pPr>
            <a:r>
              <a:rPr lang="fr-FR" sz="1000" kern="1000" dirty="0">
                <a:solidFill>
                  <a:srgbClr val="292574"/>
                </a:solidFill>
                <a:latin typeface="Arial" panose="020B0604020202020204" pitchFamily="34" charset="0"/>
                <a:cs typeface="Arial" panose="020B0604020202020204" pitchFamily="34" charset="0"/>
              </a:rPr>
              <a:t>Sociétés privées</a:t>
            </a:r>
          </a:p>
          <a:p>
            <a:pPr marL="171450" indent="-171450">
              <a:spcAft>
                <a:spcPts val="300"/>
              </a:spcAft>
              <a:buFont typeface="Arial" panose="020B0604020202020204" pitchFamily="34" charset="0"/>
              <a:buChar char="•"/>
            </a:pPr>
            <a:r>
              <a:rPr lang="fr-FR" sz="1000" kern="1000" dirty="0">
                <a:solidFill>
                  <a:srgbClr val="292574"/>
                </a:solidFill>
                <a:latin typeface="Arial" panose="020B0604020202020204" pitchFamily="34" charset="0"/>
                <a:cs typeface="Arial" panose="020B0604020202020204" pitchFamily="34" charset="0"/>
              </a:rPr>
              <a:t>Associations, fédérations et particuliers</a:t>
            </a:r>
          </a:p>
        </p:txBody>
      </p:sp>
      <p:pic>
        <p:nvPicPr>
          <p:cNvPr id="6" name="Image 5">
            <a:extLst>
              <a:ext uri="{FF2B5EF4-FFF2-40B4-BE49-F238E27FC236}">
                <a16:creationId xmlns:a16="http://schemas.microsoft.com/office/drawing/2014/main" id="{F509390A-61C4-4977-A318-2423D9575FB8}"/>
              </a:ext>
            </a:extLst>
          </p:cNvPr>
          <p:cNvPicPr>
            <a:picLocks noChangeAspect="1"/>
          </p:cNvPicPr>
          <p:nvPr/>
        </p:nvPicPr>
        <p:blipFill>
          <a:blip r:embed="rId7"/>
          <a:stretch>
            <a:fillRect/>
          </a:stretch>
        </p:blipFill>
        <p:spPr>
          <a:xfrm>
            <a:off x="-1" y="758609"/>
            <a:ext cx="5327650" cy="1111359"/>
          </a:xfrm>
          <a:prstGeom prst="rect">
            <a:avLst/>
          </a:prstGeom>
        </p:spPr>
      </p:pic>
      <p:grpSp>
        <p:nvGrpSpPr>
          <p:cNvPr id="27" name="Groupe 26">
            <a:extLst>
              <a:ext uri="{FF2B5EF4-FFF2-40B4-BE49-F238E27FC236}">
                <a16:creationId xmlns:a16="http://schemas.microsoft.com/office/drawing/2014/main" id="{8D87B79B-D2C2-400A-B21C-1C53D57497A8}"/>
              </a:ext>
            </a:extLst>
          </p:cNvPr>
          <p:cNvGrpSpPr/>
          <p:nvPr/>
        </p:nvGrpSpPr>
        <p:grpSpPr>
          <a:xfrm>
            <a:off x="2653220" y="1935089"/>
            <a:ext cx="2549161" cy="722158"/>
            <a:chOff x="-453271" y="3536503"/>
            <a:chExt cx="2549161" cy="722158"/>
          </a:xfrm>
        </p:grpSpPr>
        <p:sp>
          <p:nvSpPr>
            <p:cNvPr id="36" name="ZoneTexte 35">
              <a:extLst>
                <a:ext uri="{FF2B5EF4-FFF2-40B4-BE49-F238E27FC236}">
                  <a16:creationId xmlns:a16="http://schemas.microsoft.com/office/drawing/2014/main" id="{BE430D33-3E97-4D05-8FFD-828F391AD972}"/>
                </a:ext>
              </a:extLst>
            </p:cNvPr>
            <p:cNvSpPr txBox="1"/>
            <p:nvPr/>
          </p:nvSpPr>
          <p:spPr>
            <a:xfrm>
              <a:off x="-453271" y="3536503"/>
              <a:ext cx="2549161" cy="722158"/>
            </a:xfrm>
            <a:prstGeom prst="rect">
              <a:avLst/>
            </a:prstGeom>
            <a:solidFill>
              <a:schemeClr val="tx2">
                <a:lumMod val="40000"/>
                <a:lumOff val="60000"/>
              </a:schemeClr>
            </a:solidFill>
          </p:spPr>
          <p:txBody>
            <a:bodyPr wrap="square" rtlCol="0">
              <a:noAutofit/>
            </a:bodyPr>
            <a:lstStyle/>
            <a:p>
              <a:r>
                <a:rPr lang="fr-FR" dirty="0"/>
                <a:t>                                                </a:t>
              </a:r>
            </a:p>
          </p:txBody>
        </p:sp>
        <p:sp>
          <p:nvSpPr>
            <p:cNvPr id="37" name="ZoneTexte 36">
              <a:extLst>
                <a:ext uri="{FF2B5EF4-FFF2-40B4-BE49-F238E27FC236}">
                  <a16:creationId xmlns:a16="http://schemas.microsoft.com/office/drawing/2014/main" id="{B72ACC55-689B-4F65-B0CA-99EE646679B0}"/>
                </a:ext>
              </a:extLst>
            </p:cNvPr>
            <p:cNvSpPr txBox="1"/>
            <p:nvPr/>
          </p:nvSpPr>
          <p:spPr>
            <a:xfrm>
              <a:off x="1738595" y="3908848"/>
              <a:ext cx="339403" cy="349702"/>
            </a:xfrm>
            <a:prstGeom prst="rect">
              <a:avLst/>
            </a:prstGeom>
            <a:solidFill>
              <a:schemeClr val="tx2">
                <a:lumMod val="40000"/>
                <a:lumOff val="60000"/>
              </a:schemeClr>
            </a:solidFill>
          </p:spPr>
          <p:txBody>
            <a:bodyPr wrap="square" lIns="36000" tIns="36000" rIns="36000" bIns="36000" rtlCol="0">
              <a:spAutoFit/>
            </a:bodyPr>
            <a:lstStyle/>
            <a:p>
              <a:pPr algn="r"/>
              <a:r>
                <a:rPr lang="fr-FR" dirty="0"/>
                <a:t>❞</a:t>
              </a:r>
            </a:p>
          </p:txBody>
        </p:sp>
        <p:sp>
          <p:nvSpPr>
            <p:cNvPr id="39" name="ZoneTexte 38">
              <a:extLst>
                <a:ext uri="{FF2B5EF4-FFF2-40B4-BE49-F238E27FC236}">
                  <a16:creationId xmlns:a16="http://schemas.microsoft.com/office/drawing/2014/main" id="{49E0CB34-33C7-49C6-973C-445333D29206}"/>
                </a:ext>
              </a:extLst>
            </p:cNvPr>
            <p:cNvSpPr txBox="1"/>
            <p:nvPr/>
          </p:nvSpPr>
          <p:spPr>
            <a:xfrm>
              <a:off x="-411975" y="3539689"/>
              <a:ext cx="339403" cy="349702"/>
            </a:xfrm>
            <a:prstGeom prst="rect">
              <a:avLst/>
            </a:prstGeom>
            <a:solidFill>
              <a:schemeClr val="tx2">
                <a:lumMod val="40000"/>
                <a:lumOff val="60000"/>
              </a:schemeClr>
            </a:solidFill>
          </p:spPr>
          <p:txBody>
            <a:bodyPr wrap="square" lIns="36000" tIns="36000" rIns="36000" bIns="36000" rtlCol="0">
              <a:spAutoFit/>
            </a:bodyPr>
            <a:lstStyle/>
            <a:p>
              <a:r>
                <a:rPr lang="fr-FR" dirty="0"/>
                <a:t>❞</a:t>
              </a:r>
            </a:p>
          </p:txBody>
        </p:sp>
        <p:sp>
          <p:nvSpPr>
            <p:cNvPr id="41" name="ZoneTexte 40">
              <a:extLst>
                <a:ext uri="{FF2B5EF4-FFF2-40B4-BE49-F238E27FC236}">
                  <a16:creationId xmlns:a16="http://schemas.microsoft.com/office/drawing/2014/main" id="{B7324B68-FFB0-473C-8547-4BCD70F808E5}"/>
                </a:ext>
              </a:extLst>
            </p:cNvPr>
            <p:cNvSpPr txBox="1"/>
            <p:nvPr/>
          </p:nvSpPr>
          <p:spPr>
            <a:xfrm>
              <a:off x="-230021" y="3603737"/>
              <a:ext cx="2276933" cy="646331"/>
            </a:xfrm>
            <a:prstGeom prst="rect">
              <a:avLst/>
            </a:prstGeom>
            <a:noFill/>
          </p:spPr>
          <p:txBody>
            <a:bodyPr wrap="square" rtlCol="0">
              <a:spAutoFit/>
            </a:bodyPr>
            <a:lstStyle/>
            <a:p>
              <a:r>
                <a:rPr lang="fr-FR" sz="900" i="1" dirty="0">
                  <a:solidFill>
                    <a:srgbClr val="292574"/>
                  </a:solidFill>
                </a:rPr>
                <a:t>SCOUT est devenu en quelques mois un outil indispensable pour l’établissement des PV de constats et les prises de décision découlant</a:t>
              </a:r>
              <a:endParaRPr lang="fr-FR" dirty="0"/>
            </a:p>
          </p:txBody>
        </p:sp>
      </p:grpSp>
      <p:sp>
        <p:nvSpPr>
          <p:cNvPr id="3" name="Rectangle 2">
            <a:extLst>
              <a:ext uri="{FF2B5EF4-FFF2-40B4-BE49-F238E27FC236}">
                <a16:creationId xmlns:a16="http://schemas.microsoft.com/office/drawing/2014/main" id="{2B16D7C0-002D-42DB-BAB6-C95F3FAECD33}"/>
              </a:ext>
            </a:extLst>
          </p:cNvPr>
          <p:cNvSpPr/>
          <p:nvPr/>
        </p:nvSpPr>
        <p:spPr>
          <a:xfrm>
            <a:off x="69374" y="6169755"/>
            <a:ext cx="3171292" cy="230832"/>
          </a:xfrm>
          <a:prstGeom prst="rect">
            <a:avLst/>
          </a:prstGeom>
        </p:spPr>
        <p:txBody>
          <a:bodyPr wrap="square">
            <a:spAutoFit/>
          </a:bodyPr>
          <a:lstStyle/>
          <a:p>
            <a:r>
              <a:rPr lang="fr-FR" sz="900" dirty="0"/>
              <a:t>https://www.expertises-territoires.fr/jcms/pl1_6664/fr/scout</a:t>
            </a:r>
          </a:p>
        </p:txBody>
      </p:sp>
    </p:spTree>
    <p:extLst>
      <p:ext uri="{BB962C8B-B14F-4D97-AF65-F5344CB8AC3E}">
        <p14:creationId xmlns:p14="http://schemas.microsoft.com/office/powerpoint/2010/main" val="686897671"/>
      </p:ext>
    </p:extLst>
  </p:cSld>
  <p:clrMapOvr>
    <a:masterClrMapping/>
  </p:clrMapOvr>
  <p:extLst mod="1">
    <p:ext uri="{6950BFC3-D8DA-4A85-94F7-54DA5524770B}">
      <p188:commentRel xmlns:p188="http://schemas.microsoft.com/office/powerpoint/2018/8/main" xmlns="" r:id="rId11"/>
    </p:ext>
  </p:extLst>
</p:sld>
</file>

<file path=ppt/theme/theme1.xml><?xml version="1.0" encoding="utf-8"?>
<a:theme xmlns:a="http://schemas.openxmlformats.org/drawingml/2006/main" name="Thème Office">
  <a:themeElements>
    <a:clrScheme name="Cerema">
      <a:dk1>
        <a:srgbClr val="282474"/>
      </a:dk1>
      <a:lt1>
        <a:srgbClr val="FFFFFF"/>
      </a:lt1>
      <a:dk2>
        <a:srgbClr val="C6BFD8"/>
      </a:dk2>
      <a:lt2>
        <a:srgbClr val="E7E3EF"/>
      </a:lt2>
      <a:accent1>
        <a:srgbClr val="282474"/>
      </a:accent1>
      <a:accent2>
        <a:srgbClr val="EF7757"/>
      </a:accent2>
      <a:accent3>
        <a:srgbClr val="F7D05C"/>
      </a:accent3>
      <a:accent4>
        <a:srgbClr val="96AB5D"/>
      </a:accent4>
      <a:accent5>
        <a:srgbClr val="448D60"/>
      </a:accent5>
      <a:accent6>
        <a:srgbClr val="5971B3"/>
      </a:accent6>
      <a:hlink>
        <a:srgbClr val="282474"/>
      </a:hlink>
      <a:folHlink>
        <a:srgbClr val="EF775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3129</TotalTime>
  <Words>280</Words>
  <Application>Microsoft Office PowerPoint</Application>
  <PresentationFormat>Personnalisé</PresentationFormat>
  <Paragraphs>80</Paragraphs>
  <Slides>2</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Arial</vt:lpstr>
      <vt:lpstr>Calibri</vt:lpstr>
      <vt:lpstr>Marianne</vt:lpstr>
      <vt:lpstr>Symbol</vt:lpstr>
      <vt:lpstr>Wingdings</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Flyer SCOUT - Cerema - D2PN</dc:title>
  <dc:creator>Marjorie VIGNAU</dc:creator>
  <cp:lastModifiedBy>M. Xavier BERTRAND</cp:lastModifiedBy>
  <cp:revision>120</cp:revision>
  <dcterms:created xsi:type="dcterms:W3CDTF">2022-04-29T12:28:14Z</dcterms:created>
  <dcterms:modified xsi:type="dcterms:W3CDTF">2024-10-22T12:52:05Z</dcterms:modified>
</cp:coreProperties>
</file>